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407" r:id="rId2"/>
    <p:sldId id="261" r:id="rId3"/>
    <p:sldId id="262" r:id="rId4"/>
    <p:sldId id="408" r:id="rId5"/>
    <p:sldId id="405" r:id="rId6"/>
    <p:sldId id="257" r:id="rId7"/>
    <p:sldId id="258" r:id="rId8"/>
    <p:sldId id="259" r:id="rId9"/>
    <p:sldId id="410" r:id="rId10"/>
    <p:sldId id="411" r:id="rId11"/>
    <p:sldId id="409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31F21-1D32-A443-8EC3-302CAEBB3505}" type="doc">
      <dgm:prSet loTypeId="urn:microsoft.com/office/officeart/2008/layout/VerticalCurvedList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285ACCD5-676B-8042-8494-054B4B08E4E2}">
      <dgm:prSet phldrT="[Testo]"/>
      <dgm:spPr/>
      <dgm:t>
        <a:bodyPr/>
        <a:lstStyle/>
        <a:p>
          <a:r>
            <a:rPr lang="it-IT" dirty="0">
              <a:solidFill>
                <a:srgbClr val="002060"/>
              </a:solidFill>
            </a:rPr>
            <a:t>capaci di interagire e collaborare con gli esseri umani</a:t>
          </a:r>
        </a:p>
      </dgm:t>
    </dgm:pt>
    <dgm:pt modelId="{BF29307B-850A-3F41-9730-18CF21B2A325}" type="parTrans" cxnId="{77885DFF-1113-8642-9E4C-579B3366D320}">
      <dgm:prSet/>
      <dgm:spPr/>
      <dgm:t>
        <a:bodyPr/>
        <a:lstStyle/>
        <a:p>
          <a:endParaRPr lang="it-IT"/>
        </a:p>
      </dgm:t>
    </dgm:pt>
    <dgm:pt modelId="{0C005B76-3702-2F44-9A93-AF04A0923E29}" type="sibTrans" cxnId="{77885DFF-1113-8642-9E4C-579B3366D320}">
      <dgm:prSet/>
      <dgm:spPr/>
      <dgm:t>
        <a:bodyPr/>
        <a:lstStyle/>
        <a:p>
          <a:endParaRPr lang="it-IT"/>
        </a:p>
      </dgm:t>
    </dgm:pt>
    <dgm:pt modelId="{E5E534E9-0865-EB43-AC87-310BA815788A}">
      <dgm:prSet phldrT="[Testo]"/>
      <dgm:spPr/>
      <dgm:t>
        <a:bodyPr/>
        <a:lstStyle/>
        <a:p>
          <a:r>
            <a:rPr lang="it-IT" dirty="0">
              <a:solidFill>
                <a:srgbClr val="002060"/>
              </a:solidFill>
            </a:rPr>
            <a:t>di percepire e agire in contesti in evoluzione</a:t>
          </a:r>
        </a:p>
      </dgm:t>
    </dgm:pt>
    <dgm:pt modelId="{A1895385-BA23-024D-8A64-B4F081F4780E}" type="parTrans" cxnId="{5ABAF312-23EB-E64E-82AE-994D647B23BE}">
      <dgm:prSet/>
      <dgm:spPr/>
      <dgm:t>
        <a:bodyPr/>
        <a:lstStyle/>
        <a:p>
          <a:endParaRPr lang="it-IT"/>
        </a:p>
      </dgm:t>
    </dgm:pt>
    <dgm:pt modelId="{C06FFF16-AB85-7E4E-B93A-A10F5AC4C7DD}" type="sibTrans" cxnId="{5ABAF312-23EB-E64E-82AE-994D647B23BE}">
      <dgm:prSet/>
      <dgm:spPr/>
      <dgm:t>
        <a:bodyPr/>
        <a:lstStyle/>
        <a:p>
          <a:endParaRPr lang="it-IT"/>
        </a:p>
      </dgm:t>
    </dgm:pt>
    <dgm:pt modelId="{9EF8A1A5-B1D5-1548-93DB-5E9DD3B03A14}">
      <dgm:prSet phldrT="[Testo]"/>
      <dgm:spPr/>
      <dgm:t>
        <a:bodyPr/>
        <a:lstStyle/>
        <a:p>
          <a:r>
            <a:rPr lang="it-IT" dirty="0">
              <a:solidFill>
                <a:srgbClr val="002060"/>
              </a:solidFill>
            </a:rPr>
            <a:t>di essere consapevoli dei propri limiti e in grado di adattarsi a nuove situazioni, e di interagire in modo appropriato in ambienti sociali complessi</a:t>
          </a:r>
        </a:p>
      </dgm:t>
    </dgm:pt>
    <dgm:pt modelId="{C7C6D3EE-3759-1247-AA3C-D91D1C3856BE}" type="parTrans" cxnId="{43CDEDC2-E8B5-F945-9301-E2A86E4940C3}">
      <dgm:prSet/>
      <dgm:spPr/>
      <dgm:t>
        <a:bodyPr/>
        <a:lstStyle/>
        <a:p>
          <a:endParaRPr lang="it-IT"/>
        </a:p>
      </dgm:t>
    </dgm:pt>
    <dgm:pt modelId="{CBFF5D7B-E7F2-B144-A191-47F4F50BA934}" type="sibTrans" cxnId="{43CDEDC2-E8B5-F945-9301-E2A86E4940C3}">
      <dgm:prSet/>
      <dgm:spPr/>
      <dgm:t>
        <a:bodyPr/>
        <a:lstStyle/>
        <a:p>
          <a:endParaRPr lang="it-IT"/>
        </a:p>
      </dgm:t>
    </dgm:pt>
    <dgm:pt modelId="{EEBD3463-242B-244A-99EF-0D4A48197E16}">
      <dgm:prSet/>
      <dgm:spPr/>
      <dgm:t>
        <a:bodyPr/>
        <a:lstStyle/>
        <a:p>
          <a:r>
            <a:rPr lang="it-IT" dirty="0">
              <a:solidFill>
                <a:srgbClr val="002060"/>
              </a:solidFill>
            </a:rPr>
            <a:t>di essere consapevoli dei propri perimetri di sicurezza e fiducia</a:t>
          </a:r>
        </a:p>
      </dgm:t>
    </dgm:pt>
    <dgm:pt modelId="{2B04A27B-D42F-534E-9B86-D27F8B1D8F1D}" type="parTrans" cxnId="{261B5086-DABB-1D45-8520-34C45D69AA64}">
      <dgm:prSet/>
      <dgm:spPr/>
      <dgm:t>
        <a:bodyPr/>
        <a:lstStyle/>
        <a:p>
          <a:endParaRPr lang="it-IT"/>
        </a:p>
      </dgm:t>
    </dgm:pt>
    <dgm:pt modelId="{6A6E75CF-2547-CE4A-8986-A35B5560A7FF}" type="sibTrans" cxnId="{261B5086-DABB-1D45-8520-34C45D69AA64}">
      <dgm:prSet/>
      <dgm:spPr/>
      <dgm:t>
        <a:bodyPr/>
        <a:lstStyle/>
        <a:p>
          <a:endParaRPr lang="it-IT"/>
        </a:p>
      </dgm:t>
    </dgm:pt>
    <dgm:pt modelId="{1556AE75-8898-3045-A592-3749429809D0}">
      <dgm:prSet/>
      <dgm:spPr/>
      <dgm:t>
        <a:bodyPr/>
        <a:lstStyle/>
        <a:p>
          <a:r>
            <a:rPr lang="it-IT" dirty="0">
              <a:solidFill>
                <a:srgbClr val="002060"/>
              </a:solidFill>
            </a:rPr>
            <a:t>di essere attenti all’impatto ambientale e sociale che la loro implementazione e esecuzione possono </a:t>
          </a:r>
          <a:r>
            <a:rPr lang="it-IT" dirty="0">
              <a:solidFill>
                <a:srgbClr val="002060"/>
              </a:solidFill>
              <a:effectLst/>
              <a:latin typeface="Helvetica" pitchFamily="2" charset="0"/>
            </a:rPr>
            <a:t>comportare</a:t>
          </a:r>
          <a:endParaRPr lang="it-IT" dirty="0">
            <a:solidFill>
              <a:srgbClr val="002060"/>
            </a:solidFill>
          </a:endParaRPr>
        </a:p>
      </dgm:t>
    </dgm:pt>
    <dgm:pt modelId="{0E525072-5C8D-2749-A52B-9ECD9B84A9D7}" type="parTrans" cxnId="{0D908504-55F5-FC43-ADF2-FF73430AD105}">
      <dgm:prSet/>
      <dgm:spPr/>
      <dgm:t>
        <a:bodyPr/>
        <a:lstStyle/>
        <a:p>
          <a:endParaRPr lang="it-IT"/>
        </a:p>
      </dgm:t>
    </dgm:pt>
    <dgm:pt modelId="{9E2EA769-3C84-FF40-B686-441F7E2AA3B1}" type="sibTrans" cxnId="{0D908504-55F5-FC43-ADF2-FF73430AD105}">
      <dgm:prSet/>
      <dgm:spPr/>
      <dgm:t>
        <a:bodyPr/>
        <a:lstStyle/>
        <a:p>
          <a:endParaRPr lang="it-IT"/>
        </a:p>
      </dgm:t>
    </dgm:pt>
    <dgm:pt modelId="{D785D8F6-96E5-5B42-BCFA-F85380DBDA24}" type="pres">
      <dgm:prSet presAssocID="{1A231F21-1D32-A443-8EC3-302CAEBB3505}" presName="Name0" presStyleCnt="0">
        <dgm:presLayoutVars>
          <dgm:chMax val="7"/>
          <dgm:chPref val="7"/>
          <dgm:dir/>
        </dgm:presLayoutVars>
      </dgm:prSet>
      <dgm:spPr/>
    </dgm:pt>
    <dgm:pt modelId="{0A062BFD-376F-6A4C-819E-1E28C463DD42}" type="pres">
      <dgm:prSet presAssocID="{1A231F21-1D32-A443-8EC3-302CAEBB3505}" presName="Name1" presStyleCnt="0"/>
      <dgm:spPr/>
    </dgm:pt>
    <dgm:pt modelId="{C84DAA5F-7833-7A46-8E59-2A470E18ED67}" type="pres">
      <dgm:prSet presAssocID="{1A231F21-1D32-A443-8EC3-302CAEBB3505}" presName="cycle" presStyleCnt="0"/>
      <dgm:spPr/>
    </dgm:pt>
    <dgm:pt modelId="{77D332BD-6C3F-2947-820E-0B68C7ED07EB}" type="pres">
      <dgm:prSet presAssocID="{1A231F21-1D32-A443-8EC3-302CAEBB3505}" presName="srcNode" presStyleLbl="node1" presStyleIdx="0" presStyleCnt="5"/>
      <dgm:spPr/>
    </dgm:pt>
    <dgm:pt modelId="{81F2A0A8-DAE2-724F-A34A-672DAF9C401F}" type="pres">
      <dgm:prSet presAssocID="{1A231F21-1D32-A443-8EC3-302CAEBB3505}" presName="conn" presStyleLbl="parChTrans1D2" presStyleIdx="0" presStyleCnt="1"/>
      <dgm:spPr/>
    </dgm:pt>
    <dgm:pt modelId="{4A9122CE-1DBD-4140-ACF1-4D3CB34A4172}" type="pres">
      <dgm:prSet presAssocID="{1A231F21-1D32-A443-8EC3-302CAEBB3505}" presName="extraNode" presStyleLbl="node1" presStyleIdx="0" presStyleCnt="5"/>
      <dgm:spPr/>
    </dgm:pt>
    <dgm:pt modelId="{5C745C5C-226F-E148-8DA9-15A7B72BC5B3}" type="pres">
      <dgm:prSet presAssocID="{1A231F21-1D32-A443-8EC3-302CAEBB3505}" presName="dstNode" presStyleLbl="node1" presStyleIdx="0" presStyleCnt="5"/>
      <dgm:spPr/>
    </dgm:pt>
    <dgm:pt modelId="{F46690D0-4640-204E-B81C-5D0182772CFB}" type="pres">
      <dgm:prSet presAssocID="{285ACCD5-676B-8042-8494-054B4B08E4E2}" presName="text_1" presStyleLbl="node1" presStyleIdx="0" presStyleCnt="5">
        <dgm:presLayoutVars>
          <dgm:bulletEnabled val="1"/>
        </dgm:presLayoutVars>
      </dgm:prSet>
      <dgm:spPr/>
    </dgm:pt>
    <dgm:pt modelId="{36B9FBE6-FADD-694E-8BEE-426C19FC466E}" type="pres">
      <dgm:prSet presAssocID="{285ACCD5-676B-8042-8494-054B4B08E4E2}" presName="accent_1" presStyleCnt="0"/>
      <dgm:spPr/>
    </dgm:pt>
    <dgm:pt modelId="{A4304F3E-43DB-0F44-B4C3-16AFC989135B}" type="pres">
      <dgm:prSet presAssocID="{285ACCD5-676B-8042-8494-054B4B08E4E2}" presName="accentRepeatNode" presStyleLbl="solidFgAcc1" presStyleIdx="0" presStyleCnt="5"/>
      <dgm:spPr/>
    </dgm:pt>
    <dgm:pt modelId="{D4AFD4ED-938A-C844-8845-67DA1E0E3BC4}" type="pres">
      <dgm:prSet presAssocID="{E5E534E9-0865-EB43-AC87-310BA815788A}" presName="text_2" presStyleLbl="node1" presStyleIdx="1" presStyleCnt="5">
        <dgm:presLayoutVars>
          <dgm:bulletEnabled val="1"/>
        </dgm:presLayoutVars>
      </dgm:prSet>
      <dgm:spPr/>
    </dgm:pt>
    <dgm:pt modelId="{3D41909C-F77F-B845-9E64-C51A68A74FD6}" type="pres">
      <dgm:prSet presAssocID="{E5E534E9-0865-EB43-AC87-310BA815788A}" presName="accent_2" presStyleCnt="0"/>
      <dgm:spPr/>
    </dgm:pt>
    <dgm:pt modelId="{6205D6AD-ADBB-574F-B7D7-FACB70DC41C1}" type="pres">
      <dgm:prSet presAssocID="{E5E534E9-0865-EB43-AC87-310BA815788A}" presName="accentRepeatNode" presStyleLbl="solidFgAcc1" presStyleIdx="1" presStyleCnt="5"/>
      <dgm:spPr/>
    </dgm:pt>
    <dgm:pt modelId="{C215D2ED-8EA5-3645-A421-8B42F2FC5CBB}" type="pres">
      <dgm:prSet presAssocID="{9EF8A1A5-B1D5-1548-93DB-5E9DD3B03A14}" presName="text_3" presStyleLbl="node1" presStyleIdx="2" presStyleCnt="5">
        <dgm:presLayoutVars>
          <dgm:bulletEnabled val="1"/>
        </dgm:presLayoutVars>
      </dgm:prSet>
      <dgm:spPr/>
    </dgm:pt>
    <dgm:pt modelId="{A93B79AC-D21A-7F48-8F41-93044465D6F4}" type="pres">
      <dgm:prSet presAssocID="{9EF8A1A5-B1D5-1548-93DB-5E9DD3B03A14}" presName="accent_3" presStyleCnt="0"/>
      <dgm:spPr/>
    </dgm:pt>
    <dgm:pt modelId="{36135231-1B31-B44D-9128-8A501ADDB18A}" type="pres">
      <dgm:prSet presAssocID="{9EF8A1A5-B1D5-1548-93DB-5E9DD3B03A14}" presName="accentRepeatNode" presStyleLbl="solidFgAcc1" presStyleIdx="2" presStyleCnt="5"/>
      <dgm:spPr/>
    </dgm:pt>
    <dgm:pt modelId="{69CEEF6F-3EBE-6B43-A97F-09F12DB61537}" type="pres">
      <dgm:prSet presAssocID="{EEBD3463-242B-244A-99EF-0D4A48197E16}" presName="text_4" presStyleLbl="node1" presStyleIdx="3" presStyleCnt="5">
        <dgm:presLayoutVars>
          <dgm:bulletEnabled val="1"/>
        </dgm:presLayoutVars>
      </dgm:prSet>
      <dgm:spPr/>
    </dgm:pt>
    <dgm:pt modelId="{E28FAF18-01DC-8F46-96EC-8E01350026BE}" type="pres">
      <dgm:prSet presAssocID="{EEBD3463-242B-244A-99EF-0D4A48197E16}" presName="accent_4" presStyleCnt="0"/>
      <dgm:spPr/>
    </dgm:pt>
    <dgm:pt modelId="{21A69462-91C3-C440-B0E7-494C72AA741E}" type="pres">
      <dgm:prSet presAssocID="{EEBD3463-242B-244A-99EF-0D4A48197E16}" presName="accentRepeatNode" presStyleLbl="solidFgAcc1" presStyleIdx="3" presStyleCnt="5"/>
      <dgm:spPr/>
    </dgm:pt>
    <dgm:pt modelId="{A479C307-CB71-0242-9BB7-D015D7016301}" type="pres">
      <dgm:prSet presAssocID="{1556AE75-8898-3045-A592-3749429809D0}" presName="text_5" presStyleLbl="node1" presStyleIdx="4" presStyleCnt="5">
        <dgm:presLayoutVars>
          <dgm:bulletEnabled val="1"/>
        </dgm:presLayoutVars>
      </dgm:prSet>
      <dgm:spPr/>
    </dgm:pt>
    <dgm:pt modelId="{07C6F694-7271-4B41-8806-6C47965FB570}" type="pres">
      <dgm:prSet presAssocID="{1556AE75-8898-3045-A592-3749429809D0}" presName="accent_5" presStyleCnt="0"/>
      <dgm:spPr/>
    </dgm:pt>
    <dgm:pt modelId="{9045A9AD-CE19-4A41-866B-BF7999C013B1}" type="pres">
      <dgm:prSet presAssocID="{1556AE75-8898-3045-A592-3749429809D0}" presName="accentRepeatNode" presStyleLbl="solidFgAcc1" presStyleIdx="4" presStyleCnt="5"/>
      <dgm:spPr/>
    </dgm:pt>
  </dgm:ptLst>
  <dgm:cxnLst>
    <dgm:cxn modelId="{0D908504-55F5-FC43-ADF2-FF73430AD105}" srcId="{1A231F21-1D32-A443-8EC3-302CAEBB3505}" destId="{1556AE75-8898-3045-A592-3749429809D0}" srcOrd="4" destOrd="0" parTransId="{0E525072-5C8D-2749-A52B-9ECD9B84A9D7}" sibTransId="{9E2EA769-3C84-FF40-B686-441F7E2AA3B1}"/>
    <dgm:cxn modelId="{5ABAF312-23EB-E64E-82AE-994D647B23BE}" srcId="{1A231F21-1D32-A443-8EC3-302CAEBB3505}" destId="{E5E534E9-0865-EB43-AC87-310BA815788A}" srcOrd="1" destOrd="0" parTransId="{A1895385-BA23-024D-8A64-B4F081F4780E}" sibTransId="{C06FFF16-AB85-7E4E-B93A-A10F5AC4C7DD}"/>
    <dgm:cxn modelId="{E79A0915-9B17-DF4F-84FE-6D5D5EA047BF}" type="presOf" srcId="{E5E534E9-0865-EB43-AC87-310BA815788A}" destId="{D4AFD4ED-938A-C844-8845-67DA1E0E3BC4}" srcOrd="0" destOrd="0" presId="urn:microsoft.com/office/officeart/2008/layout/VerticalCurvedList"/>
    <dgm:cxn modelId="{A6A6B11A-287F-C145-9C31-8DE03918F7AD}" type="presOf" srcId="{9EF8A1A5-B1D5-1548-93DB-5E9DD3B03A14}" destId="{C215D2ED-8EA5-3645-A421-8B42F2FC5CBB}" srcOrd="0" destOrd="0" presId="urn:microsoft.com/office/officeart/2008/layout/VerticalCurvedList"/>
    <dgm:cxn modelId="{04281E25-0590-CF47-8D74-9D699F0BBBCC}" type="presOf" srcId="{285ACCD5-676B-8042-8494-054B4B08E4E2}" destId="{F46690D0-4640-204E-B81C-5D0182772CFB}" srcOrd="0" destOrd="0" presId="urn:microsoft.com/office/officeart/2008/layout/VerticalCurvedList"/>
    <dgm:cxn modelId="{261B5086-DABB-1D45-8520-34C45D69AA64}" srcId="{1A231F21-1D32-A443-8EC3-302CAEBB3505}" destId="{EEBD3463-242B-244A-99EF-0D4A48197E16}" srcOrd="3" destOrd="0" parTransId="{2B04A27B-D42F-534E-9B86-D27F8B1D8F1D}" sibTransId="{6A6E75CF-2547-CE4A-8986-A35B5560A7FF}"/>
    <dgm:cxn modelId="{1028BDB5-F257-D14A-9916-D1E76D16E4B5}" type="presOf" srcId="{EEBD3463-242B-244A-99EF-0D4A48197E16}" destId="{69CEEF6F-3EBE-6B43-A97F-09F12DB61537}" srcOrd="0" destOrd="0" presId="urn:microsoft.com/office/officeart/2008/layout/VerticalCurvedList"/>
    <dgm:cxn modelId="{8E1107BA-AC21-6F42-B78F-285B10B18143}" type="presOf" srcId="{0C005B76-3702-2F44-9A93-AF04A0923E29}" destId="{81F2A0A8-DAE2-724F-A34A-672DAF9C401F}" srcOrd="0" destOrd="0" presId="urn:microsoft.com/office/officeart/2008/layout/VerticalCurvedList"/>
    <dgm:cxn modelId="{43CDEDC2-E8B5-F945-9301-E2A86E4940C3}" srcId="{1A231F21-1D32-A443-8EC3-302CAEBB3505}" destId="{9EF8A1A5-B1D5-1548-93DB-5E9DD3B03A14}" srcOrd="2" destOrd="0" parTransId="{C7C6D3EE-3759-1247-AA3C-D91D1C3856BE}" sibTransId="{CBFF5D7B-E7F2-B144-A191-47F4F50BA934}"/>
    <dgm:cxn modelId="{BF4DAFD7-50D0-B64F-A66B-37D5D32FE672}" type="presOf" srcId="{1556AE75-8898-3045-A592-3749429809D0}" destId="{A479C307-CB71-0242-9BB7-D015D7016301}" srcOrd="0" destOrd="0" presId="urn:microsoft.com/office/officeart/2008/layout/VerticalCurvedList"/>
    <dgm:cxn modelId="{BAE9F4F4-A884-F440-B68A-E26CBC0FB4DC}" type="presOf" srcId="{1A231F21-1D32-A443-8EC3-302CAEBB3505}" destId="{D785D8F6-96E5-5B42-BCFA-F85380DBDA24}" srcOrd="0" destOrd="0" presId="urn:microsoft.com/office/officeart/2008/layout/VerticalCurvedList"/>
    <dgm:cxn modelId="{77885DFF-1113-8642-9E4C-579B3366D320}" srcId="{1A231F21-1D32-A443-8EC3-302CAEBB3505}" destId="{285ACCD5-676B-8042-8494-054B4B08E4E2}" srcOrd="0" destOrd="0" parTransId="{BF29307B-850A-3F41-9730-18CF21B2A325}" sibTransId="{0C005B76-3702-2F44-9A93-AF04A0923E29}"/>
    <dgm:cxn modelId="{B49A38F8-26C3-9440-B971-008FC3AF407D}" type="presParOf" srcId="{D785D8F6-96E5-5B42-BCFA-F85380DBDA24}" destId="{0A062BFD-376F-6A4C-819E-1E28C463DD42}" srcOrd="0" destOrd="0" presId="urn:microsoft.com/office/officeart/2008/layout/VerticalCurvedList"/>
    <dgm:cxn modelId="{3F6FD5AF-80D2-064E-9883-A2026350C51E}" type="presParOf" srcId="{0A062BFD-376F-6A4C-819E-1E28C463DD42}" destId="{C84DAA5F-7833-7A46-8E59-2A470E18ED67}" srcOrd="0" destOrd="0" presId="urn:microsoft.com/office/officeart/2008/layout/VerticalCurvedList"/>
    <dgm:cxn modelId="{9672DBDF-D9D9-FD4D-A306-A30DF76ECFF5}" type="presParOf" srcId="{C84DAA5F-7833-7A46-8E59-2A470E18ED67}" destId="{77D332BD-6C3F-2947-820E-0B68C7ED07EB}" srcOrd="0" destOrd="0" presId="urn:microsoft.com/office/officeart/2008/layout/VerticalCurvedList"/>
    <dgm:cxn modelId="{5F5F742D-F0B4-474C-B94C-B59199303BDE}" type="presParOf" srcId="{C84DAA5F-7833-7A46-8E59-2A470E18ED67}" destId="{81F2A0A8-DAE2-724F-A34A-672DAF9C401F}" srcOrd="1" destOrd="0" presId="urn:microsoft.com/office/officeart/2008/layout/VerticalCurvedList"/>
    <dgm:cxn modelId="{9D69C7FF-29EB-F446-922C-423E10E56E83}" type="presParOf" srcId="{C84DAA5F-7833-7A46-8E59-2A470E18ED67}" destId="{4A9122CE-1DBD-4140-ACF1-4D3CB34A4172}" srcOrd="2" destOrd="0" presId="urn:microsoft.com/office/officeart/2008/layout/VerticalCurvedList"/>
    <dgm:cxn modelId="{1345725E-BFCC-7E46-99DC-5667FFA47BED}" type="presParOf" srcId="{C84DAA5F-7833-7A46-8E59-2A470E18ED67}" destId="{5C745C5C-226F-E148-8DA9-15A7B72BC5B3}" srcOrd="3" destOrd="0" presId="urn:microsoft.com/office/officeart/2008/layout/VerticalCurvedList"/>
    <dgm:cxn modelId="{81132863-DF3A-7C4B-BD17-A8AF8E2B1AD3}" type="presParOf" srcId="{0A062BFD-376F-6A4C-819E-1E28C463DD42}" destId="{F46690D0-4640-204E-B81C-5D0182772CFB}" srcOrd="1" destOrd="0" presId="urn:microsoft.com/office/officeart/2008/layout/VerticalCurvedList"/>
    <dgm:cxn modelId="{F4A648F9-BBD7-2847-A018-8F80C70A41A7}" type="presParOf" srcId="{0A062BFD-376F-6A4C-819E-1E28C463DD42}" destId="{36B9FBE6-FADD-694E-8BEE-426C19FC466E}" srcOrd="2" destOrd="0" presId="urn:microsoft.com/office/officeart/2008/layout/VerticalCurvedList"/>
    <dgm:cxn modelId="{3C01E6BD-AAC9-6B48-A6AC-8A52444DFBE4}" type="presParOf" srcId="{36B9FBE6-FADD-694E-8BEE-426C19FC466E}" destId="{A4304F3E-43DB-0F44-B4C3-16AFC989135B}" srcOrd="0" destOrd="0" presId="urn:microsoft.com/office/officeart/2008/layout/VerticalCurvedList"/>
    <dgm:cxn modelId="{6C6BDE7E-B00E-0E48-9A12-27843BAF71FD}" type="presParOf" srcId="{0A062BFD-376F-6A4C-819E-1E28C463DD42}" destId="{D4AFD4ED-938A-C844-8845-67DA1E0E3BC4}" srcOrd="3" destOrd="0" presId="urn:microsoft.com/office/officeart/2008/layout/VerticalCurvedList"/>
    <dgm:cxn modelId="{C4F59EDB-E87A-784F-A3BB-C732FC0EEBA3}" type="presParOf" srcId="{0A062BFD-376F-6A4C-819E-1E28C463DD42}" destId="{3D41909C-F77F-B845-9E64-C51A68A74FD6}" srcOrd="4" destOrd="0" presId="urn:microsoft.com/office/officeart/2008/layout/VerticalCurvedList"/>
    <dgm:cxn modelId="{F68C73DE-F31D-FB4E-832F-ADABC95C5837}" type="presParOf" srcId="{3D41909C-F77F-B845-9E64-C51A68A74FD6}" destId="{6205D6AD-ADBB-574F-B7D7-FACB70DC41C1}" srcOrd="0" destOrd="0" presId="urn:microsoft.com/office/officeart/2008/layout/VerticalCurvedList"/>
    <dgm:cxn modelId="{00846DFE-8ED1-3F40-8FD8-CB5FAE19DCF4}" type="presParOf" srcId="{0A062BFD-376F-6A4C-819E-1E28C463DD42}" destId="{C215D2ED-8EA5-3645-A421-8B42F2FC5CBB}" srcOrd="5" destOrd="0" presId="urn:microsoft.com/office/officeart/2008/layout/VerticalCurvedList"/>
    <dgm:cxn modelId="{CF83D28F-9871-7D4E-A2AD-8F6B4DBCC339}" type="presParOf" srcId="{0A062BFD-376F-6A4C-819E-1E28C463DD42}" destId="{A93B79AC-D21A-7F48-8F41-93044465D6F4}" srcOrd="6" destOrd="0" presId="urn:microsoft.com/office/officeart/2008/layout/VerticalCurvedList"/>
    <dgm:cxn modelId="{8E7E754C-FA19-9D43-91AE-EB538DD41433}" type="presParOf" srcId="{A93B79AC-D21A-7F48-8F41-93044465D6F4}" destId="{36135231-1B31-B44D-9128-8A501ADDB18A}" srcOrd="0" destOrd="0" presId="urn:microsoft.com/office/officeart/2008/layout/VerticalCurvedList"/>
    <dgm:cxn modelId="{9B3F3D92-C00B-3B45-BE77-F02CDF8BE76E}" type="presParOf" srcId="{0A062BFD-376F-6A4C-819E-1E28C463DD42}" destId="{69CEEF6F-3EBE-6B43-A97F-09F12DB61537}" srcOrd="7" destOrd="0" presId="urn:microsoft.com/office/officeart/2008/layout/VerticalCurvedList"/>
    <dgm:cxn modelId="{22F89237-D1C8-BC45-8570-D02E239EE723}" type="presParOf" srcId="{0A062BFD-376F-6A4C-819E-1E28C463DD42}" destId="{E28FAF18-01DC-8F46-96EC-8E01350026BE}" srcOrd="8" destOrd="0" presId="urn:microsoft.com/office/officeart/2008/layout/VerticalCurvedList"/>
    <dgm:cxn modelId="{64ACAC96-6161-4740-A441-B49307AAD0CC}" type="presParOf" srcId="{E28FAF18-01DC-8F46-96EC-8E01350026BE}" destId="{21A69462-91C3-C440-B0E7-494C72AA741E}" srcOrd="0" destOrd="0" presId="urn:microsoft.com/office/officeart/2008/layout/VerticalCurvedList"/>
    <dgm:cxn modelId="{104B5707-222F-4246-AA26-241F32D9D1EA}" type="presParOf" srcId="{0A062BFD-376F-6A4C-819E-1E28C463DD42}" destId="{A479C307-CB71-0242-9BB7-D015D7016301}" srcOrd="9" destOrd="0" presId="urn:microsoft.com/office/officeart/2008/layout/VerticalCurvedList"/>
    <dgm:cxn modelId="{3F765A6A-57B6-A74D-8EB6-E0CBA36ED94B}" type="presParOf" srcId="{0A062BFD-376F-6A4C-819E-1E28C463DD42}" destId="{07C6F694-7271-4B41-8806-6C47965FB570}" srcOrd="10" destOrd="0" presId="urn:microsoft.com/office/officeart/2008/layout/VerticalCurvedList"/>
    <dgm:cxn modelId="{51B70C3A-00B5-CF47-BA24-6870C05104F1}" type="presParOf" srcId="{07C6F694-7271-4B41-8806-6C47965FB570}" destId="{9045A9AD-CE19-4A41-866B-BF7999C013B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B471E5-FD31-B546-BF87-1CFB51983A04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31E33E-A29C-9F44-9843-49081D031010}">
      <dgm:prSet phldrT="[Testo]" custT="1"/>
      <dgm:spPr/>
      <dgm:t>
        <a:bodyPr/>
        <a:lstStyle/>
        <a:p>
          <a:r>
            <a:rPr lang="it-IT" sz="3200" dirty="0">
              <a:solidFill>
                <a:schemeClr val="accent4"/>
              </a:solidFill>
            </a:rPr>
            <a:t>Obiettivi</a:t>
          </a:r>
        </a:p>
      </dgm:t>
    </dgm:pt>
    <dgm:pt modelId="{0F19B99D-2043-3E4B-9746-BDD15E046FCB}" type="parTrans" cxnId="{D58CE536-9CBB-CB48-99D4-E8A2E1D615CA}">
      <dgm:prSet/>
      <dgm:spPr/>
      <dgm:t>
        <a:bodyPr/>
        <a:lstStyle/>
        <a:p>
          <a:endParaRPr lang="it-IT"/>
        </a:p>
      </dgm:t>
    </dgm:pt>
    <dgm:pt modelId="{98409159-68B2-144B-983E-534FE2B13816}" type="sibTrans" cxnId="{D58CE536-9CBB-CB48-99D4-E8A2E1D615CA}">
      <dgm:prSet/>
      <dgm:spPr/>
      <dgm:t>
        <a:bodyPr/>
        <a:lstStyle/>
        <a:p>
          <a:endParaRPr lang="it-IT"/>
        </a:p>
      </dgm:t>
    </dgm:pt>
    <dgm:pt modelId="{752C3DCE-81C9-AC44-A606-F88CB455C9BC}">
      <dgm:prSet phldrT="[Testo]"/>
      <dgm:spPr/>
      <dgm:t>
        <a:bodyPr/>
        <a:lstStyle/>
        <a:p>
          <a:r>
            <a:rPr lang="it-IT" dirty="0"/>
            <a:t>Implementare, coordinare e gestire il progetto Future </a:t>
          </a:r>
          <a:r>
            <a:rPr lang="it-IT" dirty="0" err="1"/>
            <a:t>Artificial</a:t>
          </a:r>
          <a:r>
            <a:rPr lang="it-IT" dirty="0"/>
            <a:t> Intelligence </a:t>
          </a:r>
          <a:r>
            <a:rPr lang="it-IT" dirty="0" err="1"/>
            <a:t>Research</a:t>
          </a:r>
          <a:endParaRPr lang="it-IT" dirty="0">
            <a:solidFill>
              <a:schemeClr val="tx2"/>
            </a:solidFill>
          </a:endParaRPr>
        </a:p>
      </dgm:t>
    </dgm:pt>
    <dgm:pt modelId="{DD71AE36-615B-1544-8EE7-A8D492C30184}" type="parTrans" cxnId="{6AC987CF-C82D-1341-968E-1CDDC72B658E}">
      <dgm:prSet/>
      <dgm:spPr/>
      <dgm:t>
        <a:bodyPr/>
        <a:lstStyle/>
        <a:p>
          <a:endParaRPr lang="it-IT"/>
        </a:p>
      </dgm:t>
    </dgm:pt>
    <dgm:pt modelId="{1A0E0A78-F5E2-0143-8BC5-A2C43C402998}" type="sibTrans" cxnId="{6AC987CF-C82D-1341-968E-1CDDC72B658E}">
      <dgm:prSet/>
      <dgm:spPr/>
      <dgm:t>
        <a:bodyPr/>
        <a:lstStyle/>
        <a:p>
          <a:endParaRPr lang="it-IT"/>
        </a:p>
      </dgm:t>
    </dgm:pt>
    <dgm:pt modelId="{9AE10E17-FC82-CD42-BBB4-D456CC8A4C92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Promuovere la creazione di un ecosistema nazionale sull'Intelligenza Artificiale coinvolgendo ricercatori, cittadini e imprese</a:t>
          </a:r>
        </a:p>
      </dgm:t>
    </dgm:pt>
    <dgm:pt modelId="{DB30111A-65FD-2745-BA45-4E70DBEEE93B}" type="parTrans" cxnId="{C034D17D-8105-7940-98AA-C183AF1A0E39}">
      <dgm:prSet/>
      <dgm:spPr/>
      <dgm:t>
        <a:bodyPr/>
        <a:lstStyle/>
        <a:p>
          <a:endParaRPr lang="it-IT"/>
        </a:p>
      </dgm:t>
    </dgm:pt>
    <dgm:pt modelId="{F61EB1D6-5E02-A346-90EF-2C7CBF2D2BDE}" type="sibTrans" cxnId="{C034D17D-8105-7940-98AA-C183AF1A0E39}">
      <dgm:prSet/>
      <dgm:spPr/>
      <dgm:t>
        <a:bodyPr/>
        <a:lstStyle/>
        <a:p>
          <a:endParaRPr lang="it-IT"/>
        </a:p>
      </dgm:t>
    </dgm:pt>
    <dgm:pt modelId="{2EAC3FB5-E7CA-FB48-BA31-52311E028140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Definire il piano di sostenibilità della Fondazione</a:t>
          </a:r>
          <a:endParaRPr lang="it-IT" dirty="0">
            <a:solidFill>
              <a:schemeClr val="tx2"/>
            </a:solidFill>
          </a:endParaRPr>
        </a:p>
      </dgm:t>
    </dgm:pt>
    <dgm:pt modelId="{E44D718B-46A6-194F-993B-F2031E9B80BA}" type="parTrans" cxnId="{9485CF47-89A3-A748-9549-C8B6013215C3}">
      <dgm:prSet/>
      <dgm:spPr/>
      <dgm:t>
        <a:bodyPr/>
        <a:lstStyle/>
        <a:p>
          <a:endParaRPr lang="it-IT"/>
        </a:p>
      </dgm:t>
    </dgm:pt>
    <dgm:pt modelId="{5BDD7C70-6D0C-DF45-8B05-A59B8339C4BE}" type="sibTrans" cxnId="{9485CF47-89A3-A748-9549-C8B6013215C3}">
      <dgm:prSet/>
      <dgm:spPr/>
      <dgm:t>
        <a:bodyPr/>
        <a:lstStyle/>
        <a:p>
          <a:endParaRPr lang="it-IT"/>
        </a:p>
      </dgm:t>
    </dgm:pt>
    <dgm:pt modelId="{E38ED1C9-55F5-D54E-9643-59D0F7C42DAA}" type="pres">
      <dgm:prSet presAssocID="{CAB471E5-FD31-B546-BF87-1CFB51983A0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BB26D-BDE9-C543-AA63-06E92B2852A7}" type="pres">
      <dgm:prSet presAssocID="{A431E33E-A29C-9F44-9843-49081D031010}" presName="root1" presStyleCnt="0"/>
      <dgm:spPr/>
    </dgm:pt>
    <dgm:pt modelId="{9B594C3D-42C2-E348-98D2-E20DB63EA362}" type="pres">
      <dgm:prSet presAssocID="{A431E33E-A29C-9F44-9843-49081D031010}" presName="LevelOneTextNode" presStyleLbl="node0" presStyleIdx="0" presStyleCnt="1" custScaleX="54800" custScaleY="87717" custLinFactNeighborX="2677" custLinFactNeighborY="591">
        <dgm:presLayoutVars>
          <dgm:chPref val="3"/>
        </dgm:presLayoutVars>
      </dgm:prSet>
      <dgm:spPr/>
    </dgm:pt>
    <dgm:pt modelId="{F53FCC29-C13C-3B45-8D21-FBA5743CEFBA}" type="pres">
      <dgm:prSet presAssocID="{A431E33E-A29C-9F44-9843-49081D031010}" presName="level2hierChild" presStyleCnt="0"/>
      <dgm:spPr/>
    </dgm:pt>
    <dgm:pt modelId="{5E82AD38-D6EE-AA41-AFF4-07A60E4DF6E7}" type="pres">
      <dgm:prSet presAssocID="{DD71AE36-615B-1544-8EE7-A8D492C30184}" presName="conn2-1" presStyleLbl="parChTrans1D2" presStyleIdx="0" presStyleCnt="3"/>
      <dgm:spPr/>
    </dgm:pt>
    <dgm:pt modelId="{27EE8AD3-5B23-1447-90B9-B2186D24F634}" type="pres">
      <dgm:prSet presAssocID="{DD71AE36-615B-1544-8EE7-A8D492C30184}" presName="connTx" presStyleLbl="parChTrans1D2" presStyleIdx="0" presStyleCnt="3"/>
      <dgm:spPr/>
    </dgm:pt>
    <dgm:pt modelId="{014240E1-0537-784A-B571-1658A5147FE9}" type="pres">
      <dgm:prSet presAssocID="{752C3DCE-81C9-AC44-A606-F88CB455C9BC}" presName="root2" presStyleCnt="0"/>
      <dgm:spPr/>
    </dgm:pt>
    <dgm:pt modelId="{887652CA-4768-A44F-ADAC-2E6241B0453A}" type="pres">
      <dgm:prSet presAssocID="{752C3DCE-81C9-AC44-A606-F88CB455C9BC}" presName="LevelTwoTextNode" presStyleLbl="node2" presStyleIdx="0" presStyleCnt="3">
        <dgm:presLayoutVars>
          <dgm:chPref val="3"/>
        </dgm:presLayoutVars>
      </dgm:prSet>
      <dgm:spPr/>
    </dgm:pt>
    <dgm:pt modelId="{7D115B37-56F1-AE43-8355-E87DF5C8649B}" type="pres">
      <dgm:prSet presAssocID="{752C3DCE-81C9-AC44-A606-F88CB455C9BC}" presName="level3hierChild" presStyleCnt="0"/>
      <dgm:spPr/>
    </dgm:pt>
    <dgm:pt modelId="{A55BE99E-AFE2-164C-91D7-D8165D7495A2}" type="pres">
      <dgm:prSet presAssocID="{DB30111A-65FD-2745-BA45-4E70DBEEE93B}" presName="conn2-1" presStyleLbl="parChTrans1D2" presStyleIdx="1" presStyleCnt="3"/>
      <dgm:spPr/>
    </dgm:pt>
    <dgm:pt modelId="{8E2EA80E-9525-2847-B3D6-E76A26E4C1EE}" type="pres">
      <dgm:prSet presAssocID="{DB30111A-65FD-2745-BA45-4E70DBEEE93B}" presName="connTx" presStyleLbl="parChTrans1D2" presStyleIdx="1" presStyleCnt="3"/>
      <dgm:spPr/>
    </dgm:pt>
    <dgm:pt modelId="{C5564800-8BBB-5B4B-9F91-5B35D7A8C28E}" type="pres">
      <dgm:prSet presAssocID="{9AE10E17-FC82-CD42-BBB4-D456CC8A4C92}" presName="root2" presStyleCnt="0"/>
      <dgm:spPr/>
    </dgm:pt>
    <dgm:pt modelId="{B9EE3A84-30C5-994C-A9B7-B706F354199E}" type="pres">
      <dgm:prSet presAssocID="{9AE10E17-FC82-CD42-BBB4-D456CC8A4C92}" presName="LevelTwoTextNode" presStyleLbl="node2" presStyleIdx="1" presStyleCnt="3">
        <dgm:presLayoutVars>
          <dgm:chPref val="3"/>
        </dgm:presLayoutVars>
      </dgm:prSet>
      <dgm:spPr/>
    </dgm:pt>
    <dgm:pt modelId="{992B5139-E051-1644-A770-A83A20B6EB1F}" type="pres">
      <dgm:prSet presAssocID="{9AE10E17-FC82-CD42-BBB4-D456CC8A4C92}" presName="level3hierChild" presStyleCnt="0"/>
      <dgm:spPr/>
    </dgm:pt>
    <dgm:pt modelId="{A0D1610D-9A48-2048-8B89-698D0A5D3421}" type="pres">
      <dgm:prSet presAssocID="{E44D718B-46A6-194F-993B-F2031E9B80BA}" presName="conn2-1" presStyleLbl="parChTrans1D2" presStyleIdx="2" presStyleCnt="3"/>
      <dgm:spPr/>
    </dgm:pt>
    <dgm:pt modelId="{5F409461-F6E2-EE4C-A306-24F72F6BFAD9}" type="pres">
      <dgm:prSet presAssocID="{E44D718B-46A6-194F-993B-F2031E9B80BA}" presName="connTx" presStyleLbl="parChTrans1D2" presStyleIdx="2" presStyleCnt="3"/>
      <dgm:spPr/>
    </dgm:pt>
    <dgm:pt modelId="{1654E90C-C91B-C741-892A-CFF7AC4C381B}" type="pres">
      <dgm:prSet presAssocID="{2EAC3FB5-E7CA-FB48-BA31-52311E028140}" presName="root2" presStyleCnt="0"/>
      <dgm:spPr/>
    </dgm:pt>
    <dgm:pt modelId="{B9EBE67E-6878-C34D-BD36-FCD8C9F46CD6}" type="pres">
      <dgm:prSet presAssocID="{2EAC3FB5-E7CA-FB48-BA31-52311E028140}" presName="LevelTwoTextNode" presStyleLbl="node2" presStyleIdx="2" presStyleCnt="3">
        <dgm:presLayoutVars>
          <dgm:chPref val="3"/>
        </dgm:presLayoutVars>
      </dgm:prSet>
      <dgm:spPr/>
    </dgm:pt>
    <dgm:pt modelId="{A466102D-1810-FE43-9F33-436797E56238}" type="pres">
      <dgm:prSet presAssocID="{2EAC3FB5-E7CA-FB48-BA31-52311E028140}" presName="level3hierChild" presStyleCnt="0"/>
      <dgm:spPr/>
    </dgm:pt>
  </dgm:ptLst>
  <dgm:cxnLst>
    <dgm:cxn modelId="{2DFAB714-BDE5-CB46-AB1B-B7E0D95AD4EC}" type="presOf" srcId="{DD71AE36-615B-1544-8EE7-A8D492C30184}" destId="{5E82AD38-D6EE-AA41-AFF4-07A60E4DF6E7}" srcOrd="0" destOrd="0" presId="urn:microsoft.com/office/officeart/2008/layout/HorizontalMultiLevelHierarchy"/>
    <dgm:cxn modelId="{4BFB0D21-DDDE-074A-A112-3D1082EFCBC4}" type="presOf" srcId="{DD71AE36-615B-1544-8EE7-A8D492C30184}" destId="{27EE8AD3-5B23-1447-90B9-B2186D24F634}" srcOrd="1" destOrd="0" presId="urn:microsoft.com/office/officeart/2008/layout/HorizontalMultiLevelHierarchy"/>
    <dgm:cxn modelId="{B8AA212E-0294-884F-B310-A82776C15AE0}" type="presOf" srcId="{DB30111A-65FD-2745-BA45-4E70DBEEE93B}" destId="{A55BE99E-AFE2-164C-91D7-D8165D7495A2}" srcOrd="0" destOrd="0" presId="urn:microsoft.com/office/officeart/2008/layout/HorizontalMultiLevelHierarchy"/>
    <dgm:cxn modelId="{50D98A34-7B59-F648-9509-F8FCF88B4356}" type="presOf" srcId="{752C3DCE-81C9-AC44-A606-F88CB455C9BC}" destId="{887652CA-4768-A44F-ADAC-2E6241B0453A}" srcOrd="0" destOrd="0" presId="urn:microsoft.com/office/officeart/2008/layout/HorizontalMultiLevelHierarchy"/>
    <dgm:cxn modelId="{D58CE536-9CBB-CB48-99D4-E8A2E1D615CA}" srcId="{CAB471E5-FD31-B546-BF87-1CFB51983A04}" destId="{A431E33E-A29C-9F44-9843-49081D031010}" srcOrd="0" destOrd="0" parTransId="{0F19B99D-2043-3E4B-9746-BDD15E046FCB}" sibTransId="{98409159-68B2-144B-983E-534FE2B13816}"/>
    <dgm:cxn modelId="{9485CF47-89A3-A748-9549-C8B6013215C3}" srcId="{A431E33E-A29C-9F44-9843-49081D031010}" destId="{2EAC3FB5-E7CA-FB48-BA31-52311E028140}" srcOrd="2" destOrd="0" parTransId="{E44D718B-46A6-194F-993B-F2031E9B80BA}" sibTransId="{5BDD7C70-6D0C-DF45-8B05-A59B8339C4BE}"/>
    <dgm:cxn modelId="{F4BBCE5E-5288-4B47-9E45-2633C4F0DD8B}" type="presOf" srcId="{CAB471E5-FD31-B546-BF87-1CFB51983A04}" destId="{E38ED1C9-55F5-D54E-9643-59D0F7C42DAA}" srcOrd="0" destOrd="0" presId="urn:microsoft.com/office/officeart/2008/layout/HorizontalMultiLevelHierarchy"/>
    <dgm:cxn modelId="{4DDF5460-2C1A-FD44-96CF-B7A43A75257F}" type="presOf" srcId="{A431E33E-A29C-9F44-9843-49081D031010}" destId="{9B594C3D-42C2-E348-98D2-E20DB63EA362}" srcOrd="0" destOrd="0" presId="urn:microsoft.com/office/officeart/2008/layout/HorizontalMultiLevelHierarchy"/>
    <dgm:cxn modelId="{DAA8CA73-8C4B-E64B-BD2A-8DE4996FFF35}" type="presOf" srcId="{9AE10E17-FC82-CD42-BBB4-D456CC8A4C92}" destId="{B9EE3A84-30C5-994C-A9B7-B706F354199E}" srcOrd="0" destOrd="0" presId="urn:microsoft.com/office/officeart/2008/layout/HorizontalMultiLevelHierarchy"/>
    <dgm:cxn modelId="{C034D17D-8105-7940-98AA-C183AF1A0E39}" srcId="{A431E33E-A29C-9F44-9843-49081D031010}" destId="{9AE10E17-FC82-CD42-BBB4-D456CC8A4C92}" srcOrd="1" destOrd="0" parTransId="{DB30111A-65FD-2745-BA45-4E70DBEEE93B}" sibTransId="{F61EB1D6-5E02-A346-90EF-2C7CBF2D2BDE}"/>
    <dgm:cxn modelId="{4A3B3EB0-63A0-9D45-82ED-FC75D9740ADB}" type="presOf" srcId="{DB30111A-65FD-2745-BA45-4E70DBEEE93B}" destId="{8E2EA80E-9525-2847-B3D6-E76A26E4C1EE}" srcOrd="1" destOrd="0" presId="urn:microsoft.com/office/officeart/2008/layout/HorizontalMultiLevelHierarchy"/>
    <dgm:cxn modelId="{32321EC1-4508-C74C-B093-F68106691ED5}" type="presOf" srcId="{E44D718B-46A6-194F-993B-F2031E9B80BA}" destId="{5F409461-F6E2-EE4C-A306-24F72F6BFAD9}" srcOrd="1" destOrd="0" presId="urn:microsoft.com/office/officeart/2008/layout/HorizontalMultiLevelHierarchy"/>
    <dgm:cxn modelId="{6AC987CF-C82D-1341-968E-1CDDC72B658E}" srcId="{A431E33E-A29C-9F44-9843-49081D031010}" destId="{752C3DCE-81C9-AC44-A606-F88CB455C9BC}" srcOrd="0" destOrd="0" parTransId="{DD71AE36-615B-1544-8EE7-A8D492C30184}" sibTransId="{1A0E0A78-F5E2-0143-8BC5-A2C43C402998}"/>
    <dgm:cxn modelId="{F7263DDD-0409-8942-8C1A-A258821D67C5}" type="presOf" srcId="{2EAC3FB5-E7CA-FB48-BA31-52311E028140}" destId="{B9EBE67E-6878-C34D-BD36-FCD8C9F46CD6}" srcOrd="0" destOrd="0" presId="urn:microsoft.com/office/officeart/2008/layout/HorizontalMultiLevelHierarchy"/>
    <dgm:cxn modelId="{9D2567FE-B1C7-3940-92C4-0D9F2F5D3D6A}" type="presOf" srcId="{E44D718B-46A6-194F-993B-F2031E9B80BA}" destId="{A0D1610D-9A48-2048-8B89-698D0A5D3421}" srcOrd="0" destOrd="0" presId="urn:microsoft.com/office/officeart/2008/layout/HorizontalMultiLevelHierarchy"/>
    <dgm:cxn modelId="{4471522D-C32F-304E-9021-59A33D576738}" type="presParOf" srcId="{E38ED1C9-55F5-D54E-9643-59D0F7C42DAA}" destId="{23FBB26D-BDE9-C543-AA63-06E92B2852A7}" srcOrd="0" destOrd="0" presId="urn:microsoft.com/office/officeart/2008/layout/HorizontalMultiLevelHierarchy"/>
    <dgm:cxn modelId="{4239A7B9-C8E6-6B4B-B635-833659A59DE6}" type="presParOf" srcId="{23FBB26D-BDE9-C543-AA63-06E92B2852A7}" destId="{9B594C3D-42C2-E348-98D2-E20DB63EA362}" srcOrd="0" destOrd="0" presId="urn:microsoft.com/office/officeart/2008/layout/HorizontalMultiLevelHierarchy"/>
    <dgm:cxn modelId="{542E34AA-3BC1-274C-9033-BA7EBCF0D969}" type="presParOf" srcId="{23FBB26D-BDE9-C543-AA63-06E92B2852A7}" destId="{F53FCC29-C13C-3B45-8D21-FBA5743CEFBA}" srcOrd="1" destOrd="0" presId="urn:microsoft.com/office/officeart/2008/layout/HorizontalMultiLevelHierarchy"/>
    <dgm:cxn modelId="{891E2C51-936E-4C4E-8FB4-91EF1BBEFF18}" type="presParOf" srcId="{F53FCC29-C13C-3B45-8D21-FBA5743CEFBA}" destId="{5E82AD38-D6EE-AA41-AFF4-07A60E4DF6E7}" srcOrd="0" destOrd="0" presId="urn:microsoft.com/office/officeart/2008/layout/HorizontalMultiLevelHierarchy"/>
    <dgm:cxn modelId="{99AC1487-F7CD-CB4D-BA4E-B9B75703AA58}" type="presParOf" srcId="{5E82AD38-D6EE-AA41-AFF4-07A60E4DF6E7}" destId="{27EE8AD3-5B23-1447-90B9-B2186D24F634}" srcOrd="0" destOrd="0" presId="urn:microsoft.com/office/officeart/2008/layout/HorizontalMultiLevelHierarchy"/>
    <dgm:cxn modelId="{E0C858D1-9D4C-0D4C-8684-F493CE4D070C}" type="presParOf" srcId="{F53FCC29-C13C-3B45-8D21-FBA5743CEFBA}" destId="{014240E1-0537-784A-B571-1658A5147FE9}" srcOrd="1" destOrd="0" presId="urn:microsoft.com/office/officeart/2008/layout/HorizontalMultiLevelHierarchy"/>
    <dgm:cxn modelId="{F8C44231-5FBB-F546-8D1D-FC92014739D7}" type="presParOf" srcId="{014240E1-0537-784A-B571-1658A5147FE9}" destId="{887652CA-4768-A44F-ADAC-2E6241B0453A}" srcOrd="0" destOrd="0" presId="urn:microsoft.com/office/officeart/2008/layout/HorizontalMultiLevelHierarchy"/>
    <dgm:cxn modelId="{9753F0B0-0D0F-A54F-9534-D0C471B95BCC}" type="presParOf" srcId="{014240E1-0537-784A-B571-1658A5147FE9}" destId="{7D115B37-56F1-AE43-8355-E87DF5C8649B}" srcOrd="1" destOrd="0" presId="urn:microsoft.com/office/officeart/2008/layout/HorizontalMultiLevelHierarchy"/>
    <dgm:cxn modelId="{2CA11932-20BE-C64C-ACA6-E7C4FD02C8D2}" type="presParOf" srcId="{F53FCC29-C13C-3B45-8D21-FBA5743CEFBA}" destId="{A55BE99E-AFE2-164C-91D7-D8165D7495A2}" srcOrd="2" destOrd="0" presId="urn:microsoft.com/office/officeart/2008/layout/HorizontalMultiLevelHierarchy"/>
    <dgm:cxn modelId="{369C5F48-3C71-4D49-8435-F9511A480428}" type="presParOf" srcId="{A55BE99E-AFE2-164C-91D7-D8165D7495A2}" destId="{8E2EA80E-9525-2847-B3D6-E76A26E4C1EE}" srcOrd="0" destOrd="0" presId="urn:microsoft.com/office/officeart/2008/layout/HorizontalMultiLevelHierarchy"/>
    <dgm:cxn modelId="{24A1B8A2-C29D-B048-A3C0-C76F8DBCED10}" type="presParOf" srcId="{F53FCC29-C13C-3B45-8D21-FBA5743CEFBA}" destId="{C5564800-8BBB-5B4B-9F91-5B35D7A8C28E}" srcOrd="3" destOrd="0" presId="urn:microsoft.com/office/officeart/2008/layout/HorizontalMultiLevelHierarchy"/>
    <dgm:cxn modelId="{9D8E0F35-C589-DE44-801A-BE33EED456B1}" type="presParOf" srcId="{C5564800-8BBB-5B4B-9F91-5B35D7A8C28E}" destId="{B9EE3A84-30C5-994C-A9B7-B706F354199E}" srcOrd="0" destOrd="0" presId="urn:microsoft.com/office/officeart/2008/layout/HorizontalMultiLevelHierarchy"/>
    <dgm:cxn modelId="{B4D92E7D-4A63-6E41-9E7C-88EFBAF5CB62}" type="presParOf" srcId="{C5564800-8BBB-5B4B-9F91-5B35D7A8C28E}" destId="{992B5139-E051-1644-A770-A83A20B6EB1F}" srcOrd="1" destOrd="0" presId="urn:microsoft.com/office/officeart/2008/layout/HorizontalMultiLevelHierarchy"/>
    <dgm:cxn modelId="{03DB40D0-2861-8B45-B237-4C73E64C86B7}" type="presParOf" srcId="{F53FCC29-C13C-3B45-8D21-FBA5743CEFBA}" destId="{A0D1610D-9A48-2048-8B89-698D0A5D3421}" srcOrd="4" destOrd="0" presId="urn:microsoft.com/office/officeart/2008/layout/HorizontalMultiLevelHierarchy"/>
    <dgm:cxn modelId="{34A1DBFD-B6AA-4949-9C6C-2C78485F4940}" type="presParOf" srcId="{A0D1610D-9A48-2048-8B89-698D0A5D3421}" destId="{5F409461-F6E2-EE4C-A306-24F72F6BFAD9}" srcOrd="0" destOrd="0" presId="urn:microsoft.com/office/officeart/2008/layout/HorizontalMultiLevelHierarchy"/>
    <dgm:cxn modelId="{41AA47AF-42A4-0144-9BF8-A569370E7A30}" type="presParOf" srcId="{F53FCC29-C13C-3B45-8D21-FBA5743CEFBA}" destId="{1654E90C-C91B-C741-892A-CFF7AC4C381B}" srcOrd="5" destOrd="0" presId="urn:microsoft.com/office/officeart/2008/layout/HorizontalMultiLevelHierarchy"/>
    <dgm:cxn modelId="{DCB92707-D47C-F643-8A01-5EB157E9FE11}" type="presParOf" srcId="{1654E90C-C91B-C741-892A-CFF7AC4C381B}" destId="{B9EBE67E-6878-C34D-BD36-FCD8C9F46CD6}" srcOrd="0" destOrd="0" presId="urn:microsoft.com/office/officeart/2008/layout/HorizontalMultiLevelHierarchy"/>
    <dgm:cxn modelId="{E796C95F-342E-5841-8902-50B361EBE7C8}" type="presParOf" srcId="{1654E90C-C91B-C741-892A-CFF7AC4C381B}" destId="{A466102D-1810-FE43-9F33-436797E5623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B471E5-FD31-B546-BF87-1CFB51983A04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52C3DCE-81C9-AC44-A606-F88CB455C9BC}">
      <dgm:prSet phldrT="[Testo]" custT="1"/>
      <dgm:spPr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445" tIns="4445" rIns="4445" bIns="4445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000000"/>
              </a:solidFill>
              <a:latin typeface="Arial"/>
              <a:ea typeface="+mn-ea"/>
              <a:cs typeface="+mn-cs"/>
            </a:rPr>
            <a:t>Valorizzazione dei risultati e trasferimento tecnologico</a:t>
          </a:r>
        </a:p>
      </dgm:t>
    </dgm:pt>
    <dgm:pt modelId="{DD71AE36-615B-1544-8EE7-A8D492C30184}" type="parTrans" cxnId="{6AC987CF-C82D-1341-968E-1CDDC72B658E}">
      <dgm:prSet/>
      <dgm:spPr/>
      <dgm:t>
        <a:bodyPr/>
        <a:lstStyle/>
        <a:p>
          <a:endParaRPr lang="it-IT"/>
        </a:p>
      </dgm:t>
    </dgm:pt>
    <dgm:pt modelId="{1A0E0A78-F5E2-0143-8BC5-A2C43C402998}" type="sibTrans" cxnId="{6AC987CF-C82D-1341-968E-1CDDC72B658E}">
      <dgm:prSet/>
      <dgm:spPr/>
      <dgm:t>
        <a:bodyPr/>
        <a:lstStyle/>
        <a:p>
          <a:endParaRPr lang="it-IT"/>
        </a:p>
      </dgm:t>
    </dgm:pt>
    <dgm:pt modelId="{FB79318C-4E42-6040-B62D-91F530835AC0}">
      <dgm:prSet phldrT="[Testo]" custT="1"/>
      <dgm:spPr>
        <a:solidFill>
          <a:srgbClr val="FFDA89"/>
        </a:solidFill>
      </dgm:spPr>
      <dgm:t>
        <a:bodyPr/>
        <a:lstStyle/>
        <a:p>
          <a:r>
            <a:rPr lang="it-IT" sz="1400" dirty="0">
              <a:solidFill>
                <a:schemeClr val="tx1"/>
              </a:solidFill>
            </a:rPr>
            <a:t>Community building</a:t>
          </a:r>
        </a:p>
      </dgm:t>
    </dgm:pt>
    <dgm:pt modelId="{2BB473F2-1979-FA48-B4A1-FEE30BCBF994}" type="parTrans" cxnId="{B3B476E5-FC7A-704C-8D88-81B9274F1B48}">
      <dgm:prSet/>
      <dgm:spPr/>
      <dgm:t>
        <a:bodyPr/>
        <a:lstStyle/>
        <a:p>
          <a:endParaRPr lang="it-IT"/>
        </a:p>
      </dgm:t>
    </dgm:pt>
    <dgm:pt modelId="{803FC356-ED9C-CD42-85AF-DF45CE5BFFF3}" type="sibTrans" cxnId="{B3B476E5-FC7A-704C-8D88-81B9274F1B48}">
      <dgm:prSet/>
      <dgm:spPr/>
      <dgm:t>
        <a:bodyPr/>
        <a:lstStyle/>
        <a:p>
          <a:endParaRPr lang="it-IT"/>
        </a:p>
      </dgm:t>
    </dgm:pt>
    <dgm:pt modelId="{D94199D6-B80C-F248-9A0C-CA3CB268909F}">
      <dgm:prSet custT="1"/>
      <dgm:spPr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445" tIns="4445" rIns="4445" bIns="4445" numCol="1" spcCol="1270" anchor="ctr" anchorCtr="0"/>
        <a:lstStyle/>
        <a:p>
          <a:r>
            <a:rPr lang="it-IT" sz="1400" dirty="0">
              <a:solidFill>
                <a:schemeClr val="tx1"/>
              </a:solidFill>
            </a:rPr>
            <a:t>Ricerca AI Fondazionale</a:t>
          </a:r>
        </a:p>
      </dgm:t>
    </dgm:pt>
    <dgm:pt modelId="{EBDC8BC1-2790-7B4A-A0CD-84F072DB0C48}" type="parTrans" cxnId="{13497E96-D485-8C45-8657-C8CCBABCC296}">
      <dgm:prSet/>
      <dgm:spPr/>
      <dgm:t>
        <a:bodyPr/>
        <a:lstStyle/>
        <a:p>
          <a:endParaRPr lang="it-IT"/>
        </a:p>
      </dgm:t>
    </dgm:pt>
    <dgm:pt modelId="{73037318-3FA0-0B41-A7A4-EC83D750C0F8}" type="sibTrans" cxnId="{13497E96-D485-8C45-8657-C8CCBABCC296}">
      <dgm:prSet/>
      <dgm:spPr/>
      <dgm:t>
        <a:bodyPr/>
        <a:lstStyle/>
        <a:p>
          <a:endParaRPr lang="it-IT"/>
        </a:p>
      </dgm:t>
    </dgm:pt>
    <dgm:pt modelId="{A431E33E-A29C-9F44-9843-49081D031010}">
      <dgm:prSet phldrT="[Testo]" custT="1"/>
      <dgm:spPr>
        <a:solidFill>
          <a:srgbClr val="FFDA89"/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</a:rPr>
            <a:t>Aree strategiche di intervento</a:t>
          </a:r>
        </a:p>
      </dgm:t>
    </dgm:pt>
    <dgm:pt modelId="{98409159-68B2-144B-983E-534FE2B13816}" type="sibTrans" cxnId="{D58CE536-9CBB-CB48-99D4-E8A2E1D615CA}">
      <dgm:prSet/>
      <dgm:spPr/>
      <dgm:t>
        <a:bodyPr/>
        <a:lstStyle/>
        <a:p>
          <a:endParaRPr lang="it-IT"/>
        </a:p>
      </dgm:t>
    </dgm:pt>
    <dgm:pt modelId="{0F19B99D-2043-3E4B-9746-BDD15E046FCB}" type="parTrans" cxnId="{D58CE536-9CBB-CB48-99D4-E8A2E1D615CA}">
      <dgm:prSet/>
      <dgm:spPr/>
      <dgm:t>
        <a:bodyPr/>
        <a:lstStyle/>
        <a:p>
          <a:endParaRPr lang="it-IT"/>
        </a:p>
      </dgm:t>
    </dgm:pt>
    <dgm:pt modelId="{25038BE4-CC7D-1946-87CD-A03AF61B8104}">
      <dgm:prSet custT="1"/>
      <dgm:spPr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>
              <a:solidFill>
                <a:schemeClr val="tx1"/>
              </a:solidFill>
            </a:rPr>
            <a:t>Internazionalizzazione</a:t>
          </a:r>
          <a:endParaRPr lang="it-IT" sz="1400" kern="1200" dirty="0">
            <a:solidFill>
              <a:schemeClr val="tx1"/>
            </a:solidFill>
            <a:latin typeface="Arial"/>
            <a:ea typeface="+mn-ea"/>
            <a:cs typeface="+mn-cs"/>
          </a:endParaRPr>
        </a:p>
      </dgm:t>
    </dgm:pt>
    <dgm:pt modelId="{877E38D9-62DA-1345-A930-2EC52928602D}" type="parTrans" cxnId="{58FA2E2E-2996-1443-888B-A66E07C62910}">
      <dgm:prSet/>
      <dgm:spPr/>
      <dgm:t>
        <a:bodyPr/>
        <a:lstStyle/>
        <a:p>
          <a:endParaRPr lang="it-IT"/>
        </a:p>
      </dgm:t>
    </dgm:pt>
    <dgm:pt modelId="{93C2C283-FED9-6F4F-93FF-A65A60D72370}" type="sibTrans" cxnId="{58FA2E2E-2996-1443-888B-A66E07C62910}">
      <dgm:prSet/>
      <dgm:spPr/>
      <dgm:t>
        <a:bodyPr/>
        <a:lstStyle/>
        <a:p>
          <a:endParaRPr lang="it-IT"/>
        </a:p>
      </dgm:t>
    </dgm:pt>
    <dgm:pt modelId="{195372EB-2B21-AF4D-85E5-635682706138}">
      <dgm:prSet custT="1"/>
      <dgm:spPr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445" tIns="4445" rIns="4445" bIns="4445" numCol="1" spcCol="1270" anchor="ctr" anchorCtr="0"/>
        <a:lstStyle/>
        <a:p>
          <a:r>
            <a:rPr lang="it-IT" sz="1400" kern="1200" dirty="0">
              <a:solidFill>
                <a:schemeClr val="tx1"/>
              </a:solidFill>
            </a:rPr>
            <a:t>Creare, trattenere e attrarre </a:t>
          </a:r>
          <a:r>
            <a:rPr lang="it-IT" sz="1400" kern="1200" dirty="0">
              <a:solidFill>
                <a:srgbClr val="000000"/>
              </a:solidFill>
              <a:latin typeface="Arial"/>
              <a:ea typeface="+mn-ea"/>
              <a:cs typeface="+mn-cs"/>
            </a:rPr>
            <a:t>talenti</a:t>
          </a:r>
          <a:r>
            <a:rPr lang="it-IT" sz="1400" kern="1200" dirty="0">
              <a:solidFill>
                <a:schemeClr val="tx1"/>
              </a:solidFill>
            </a:rPr>
            <a:t> nell’ambito dell’IA</a:t>
          </a:r>
        </a:p>
      </dgm:t>
    </dgm:pt>
    <dgm:pt modelId="{C207BC46-A01B-4944-BC2E-4B355DE89858}" type="parTrans" cxnId="{87B4A63F-96E7-8848-9480-0AD085A19112}">
      <dgm:prSet/>
      <dgm:spPr/>
      <dgm:t>
        <a:bodyPr/>
        <a:lstStyle/>
        <a:p>
          <a:endParaRPr lang="it-IT"/>
        </a:p>
      </dgm:t>
    </dgm:pt>
    <dgm:pt modelId="{132B032D-8732-2147-88FC-AFD17187C7F3}" type="sibTrans" cxnId="{87B4A63F-96E7-8848-9480-0AD085A19112}">
      <dgm:prSet/>
      <dgm:spPr/>
      <dgm:t>
        <a:bodyPr/>
        <a:lstStyle/>
        <a:p>
          <a:endParaRPr lang="it-IT"/>
        </a:p>
      </dgm:t>
    </dgm:pt>
    <dgm:pt modelId="{E38ED1C9-55F5-D54E-9643-59D0F7C42DAA}" type="pres">
      <dgm:prSet presAssocID="{CAB471E5-FD31-B546-BF87-1CFB51983A0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BB26D-BDE9-C543-AA63-06E92B2852A7}" type="pres">
      <dgm:prSet presAssocID="{A431E33E-A29C-9F44-9843-49081D031010}" presName="root1" presStyleCnt="0"/>
      <dgm:spPr/>
    </dgm:pt>
    <dgm:pt modelId="{9B594C3D-42C2-E348-98D2-E20DB63EA362}" type="pres">
      <dgm:prSet presAssocID="{A431E33E-A29C-9F44-9843-49081D031010}" presName="LevelOneTextNode" presStyleLbl="node0" presStyleIdx="0" presStyleCnt="1" custFlipVert="1" custScaleX="102723" custScaleY="125127" custLinFactNeighborY="386">
        <dgm:presLayoutVars>
          <dgm:chPref val="3"/>
        </dgm:presLayoutVars>
      </dgm:prSet>
      <dgm:spPr/>
    </dgm:pt>
    <dgm:pt modelId="{F53FCC29-C13C-3B45-8D21-FBA5743CEFBA}" type="pres">
      <dgm:prSet presAssocID="{A431E33E-A29C-9F44-9843-49081D031010}" presName="level2hierChild" presStyleCnt="0"/>
      <dgm:spPr/>
    </dgm:pt>
    <dgm:pt modelId="{68A00EE1-055E-1142-A9F2-D469DE4A9B5A}" type="pres">
      <dgm:prSet presAssocID="{EBDC8BC1-2790-7B4A-A0CD-84F072DB0C48}" presName="conn2-1" presStyleLbl="parChTrans1D2" presStyleIdx="0" presStyleCnt="5"/>
      <dgm:spPr/>
    </dgm:pt>
    <dgm:pt modelId="{E62BFF68-FDDD-6A40-91BF-4FB162B5BD21}" type="pres">
      <dgm:prSet presAssocID="{EBDC8BC1-2790-7B4A-A0CD-84F072DB0C48}" presName="connTx" presStyleLbl="parChTrans1D2" presStyleIdx="0" presStyleCnt="5"/>
      <dgm:spPr/>
    </dgm:pt>
    <dgm:pt modelId="{CA9E21E2-67D5-564D-A655-FC839232D1DC}" type="pres">
      <dgm:prSet presAssocID="{D94199D6-B80C-F248-9A0C-CA3CB268909F}" presName="root2" presStyleCnt="0"/>
      <dgm:spPr/>
    </dgm:pt>
    <dgm:pt modelId="{4A0A12B0-FEAA-3141-B539-E4CDE5EA01E2}" type="pres">
      <dgm:prSet presAssocID="{D94199D6-B80C-F248-9A0C-CA3CB268909F}" presName="LevelTwoTextNode" presStyleLbl="node2" presStyleIdx="0" presStyleCnt="5" custScaleX="117476" custScaleY="130280">
        <dgm:presLayoutVars>
          <dgm:chPref val="3"/>
        </dgm:presLayoutVars>
      </dgm:prSet>
      <dgm:spPr>
        <a:xfrm>
          <a:off x="1545560" y="768"/>
          <a:ext cx="1375733" cy="419430"/>
        </a:xfrm>
        <a:prstGeom prst="rect">
          <a:avLst/>
        </a:prstGeom>
      </dgm:spPr>
    </dgm:pt>
    <dgm:pt modelId="{C7F128BE-B8E9-754E-A8E3-07E1843739AB}" type="pres">
      <dgm:prSet presAssocID="{D94199D6-B80C-F248-9A0C-CA3CB268909F}" presName="level3hierChild" presStyleCnt="0"/>
      <dgm:spPr/>
    </dgm:pt>
    <dgm:pt modelId="{64E8DA5A-A1FB-B247-BEB4-2253A4A52313}" type="pres">
      <dgm:prSet presAssocID="{DD71AE36-615B-1544-8EE7-A8D492C30184}" presName="conn2-1" presStyleLbl="parChTrans1D2" presStyleIdx="1" presStyleCnt="5"/>
      <dgm:spPr/>
    </dgm:pt>
    <dgm:pt modelId="{08FCF726-2D3A-EE4C-B586-C34DDF7A61E8}" type="pres">
      <dgm:prSet presAssocID="{DD71AE36-615B-1544-8EE7-A8D492C30184}" presName="connTx" presStyleLbl="parChTrans1D2" presStyleIdx="1" presStyleCnt="5"/>
      <dgm:spPr/>
    </dgm:pt>
    <dgm:pt modelId="{0B164624-85E5-E743-98CC-996CF16F7C9E}" type="pres">
      <dgm:prSet presAssocID="{752C3DCE-81C9-AC44-A606-F88CB455C9BC}" presName="root2" presStyleCnt="0"/>
      <dgm:spPr/>
    </dgm:pt>
    <dgm:pt modelId="{3B93105D-119D-DB43-B2BD-39F28820EF09}" type="pres">
      <dgm:prSet presAssocID="{752C3DCE-81C9-AC44-A606-F88CB455C9BC}" presName="LevelTwoTextNode" presStyleLbl="node2" presStyleIdx="1" presStyleCnt="5" custScaleX="115086" custScaleY="116876">
        <dgm:presLayoutVars>
          <dgm:chPref val="3"/>
        </dgm:presLayoutVars>
      </dgm:prSet>
      <dgm:spPr>
        <a:xfrm>
          <a:off x="1490204" y="934967"/>
          <a:ext cx="2423968" cy="948082"/>
        </a:xfrm>
        <a:prstGeom prst="rect">
          <a:avLst/>
        </a:prstGeom>
      </dgm:spPr>
    </dgm:pt>
    <dgm:pt modelId="{226E9BD6-BB7B-1A4C-BB5B-DB79BA159067}" type="pres">
      <dgm:prSet presAssocID="{752C3DCE-81C9-AC44-A606-F88CB455C9BC}" presName="level3hierChild" presStyleCnt="0"/>
      <dgm:spPr/>
    </dgm:pt>
    <dgm:pt modelId="{5541117A-FAC8-4C4F-8E35-C44C72BFB234}" type="pres">
      <dgm:prSet presAssocID="{877E38D9-62DA-1345-A930-2EC52928602D}" presName="conn2-1" presStyleLbl="parChTrans1D2" presStyleIdx="2" presStyleCnt="5"/>
      <dgm:spPr/>
    </dgm:pt>
    <dgm:pt modelId="{8ECD196B-076A-5F40-9565-C3FFA7EC317E}" type="pres">
      <dgm:prSet presAssocID="{877E38D9-62DA-1345-A930-2EC52928602D}" presName="connTx" presStyleLbl="parChTrans1D2" presStyleIdx="2" presStyleCnt="5"/>
      <dgm:spPr/>
    </dgm:pt>
    <dgm:pt modelId="{A5F6C166-D25C-A545-A406-4508EE04CA8F}" type="pres">
      <dgm:prSet presAssocID="{25038BE4-CC7D-1946-87CD-A03AF61B8104}" presName="root2" presStyleCnt="0"/>
      <dgm:spPr/>
    </dgm:pt>
    <dgm:pt modelId="{02A694CC-6D79-9341-8C2D-A556FB90D102}" type="pres">
      <dgm:prSet presAssocID="{25038BE4-CC7D-1946-87CD-A03AF61B8104}" presName="LevelTwoTextNode" presStyleLbl="node2" presStyleIdx="2" presStyleCnt="5" custScaleX="115390">
        <dgm:presLayoutVars>
          <dgm:chPref val="3"/>
        </dgm:presLayoutVars>
      </dgm:prSet>
      <dgm:spPr>
        <a:xfrm>
          <a:off x="1544883" y="4513252"/>
          <a:ext cx="2675059" cy="815566"/>
        </a:xfrm>
        <a:prstGeom prst="rect">
          <a:avLst/>
        </a:prstGeom>
      </dgm:spPr>
    </dgm:pt>
    <dgm:pt modelId="{E6154DDE-BFA3-D14A-85AA-CB888363E865}" type="pres">
      <dgm:prSet presAssocID="{25038BE4-CC7D-1946-87CD-A03AF61B8104}" presName="level3hierChild" presStyleCnt="0"/>
      <dgm:spPr/>
    </dgm:pt>
    <dgm:pt modelId="{EA3E316F-5DD6-0641-B11F-8F33047A2172}" type="pres">
      <dgm:prSet presAssocID="{2BB473F2-1979-FA48-B4A1-FEE30BCBF994}" presName="conn2-1" presStyleLbl="parChTrans1D2" presStyleIdx="3" presStyleCnt="5"/>
      <dgm:spPr/>
    </dgm:pt>
    <dgm:pt modelId="{A92031C8-1C7F-0E49-A888-CC2ED74066EF}" type="pres">
      <dgm:prSet presAssocID="{2BB473F2-1979-FA48-B4A1-FEE30BCBF994}" presName="connTx" presStyleLbl="parChTrans1D2" presStyleIdx="3" presStyleCnt="5"/>
      <dgm:spPr/>
    </dgm:pt>
    <dgm:pt modelId="{E1E78A65-721B-644C-AB5B-7D6D55BC721A}" type="pres">
      <dgm:prSet presAssocID="{FB79318C-4E42-6040-B62D-91F530835AC0}" presName="root2" presStyleCnt="0"/>
      <dgm:spPr/>
    </dgm:pt>
    <dgm:pt modelId="{E08B0435-E2C1-6146-B257-7D6B757A28A8}" type="pres">
      <dgm:prSet presAssocID="{FB79318C-4E42-6040-B62D-91F530835AC0}" presName="LevelTwoTextNode" presStyleLbl="node2" presStyleIdx="3" presStyleCnt="5" custScaleX="117085" custScaleY="111440">
        <dgm:presLayoutVars>
          <dgm:chPref val="3"/>
        </dgm:presLayoutVars>
      </dgm:prSet>
      <dgm:spPr/>
    </dgm:pt>
    <dgm:pt modelId="{8D4D6D42-2186-9F4D-B094-69164C5D89F0}" type="pres">
      <dgm:prSet presAssocID="{FB79318C-4E42-6040-B62D-91F530835AC0}" presName="level3hierChild" presStyleCnt="0"/>
      <dgm:spPr/>
    </dgm:pt>
    <dgm:pt modelId="{FABAECD9-552D-2A47-AF49-10FB47EF35B8}" type="pres">
      <dgm:prSet presAssocID="{C207BC46-A01B-4944-BC2E-4B355DE89858}" presName="conn2-1" presStyleLbl="parChTrans1D2" presStyleIdx="4" presStyleCnt="5"/>
      <dgm:spPr/>
    </dgm:pt>
    <dgm:pt modelId="{6ED6E1F9-886C-2B45-9034-11B49C9F29ED}" type="pres">
      <dgm:prSet presAssocID="{C207BC46-A01B-4944-BC2E-4B355DE89858}" presName="connTx" presStyleLbl="parChTrans1D2" presStyleIdx="4" presStyleCnt="5"/>
      <dgm:spPr/>
    </dgm:pt>
    <dgm:pt modelId="{374A0B29-1424-1A4E-8A92-12C8073E8AB8}" type="pres">
      <dgm:prSet presAssocID="{195372EB-2B21-AF4D-85E5-635682706138}" presName="root2" presStyleCnt="0"/>
      <dgm:spPr/>
    </dgm:pt>
    <dgm:pt modelId="{6DD8DA09-E423-B644-9F85-9AFFEA767165}" type="pres">
      <dgm:prSet presAssocID="{195372EB-2B21-AF4D-85E5-635682706138}" presName="LevelTwoTextNode" presStyleLbl="node2" presStyleIdx="4" presStyleCnt="5" custScaleX="113476" custScaleY="120988">
        <dgm:presLayoutVars>
          <dgm:chPref val="3"/>
        </dgm:presLayoutVars>
      </dgm:prSet>
      <dgm:spPr>
        <a:xfrm>
          <a:off x="1641742" y="4675454"/>
          <a:ext cx="2277134" cy="694248"/>
        </a:xfrm>
        <a:prstGeom prst="rect">
          <a:avLst/>
        </a:prstGeom>
      </dgm:spPr>
    </dgm:pt>
    <dgm:pt modelId="{4B499F45-9E18-BA48-8059-61DD7B9D9A88}" type="pres">
      <dgm:prSet presAssocID="{195372EB-2B21-AF4D-85E5-635682706138}" presName="level3hierChild" presStyleCnt="0"/>
      <dgm:spPr/>
    </dgm:pt>
  </dgm:ptLst>
  <dgm:cxnLst>
    <dgm:cxn modelId="{0C1BAF11-4EA1-384F-81C6-D8217D533BEB}" type="presOf" srcId="{FB79318C-4E42-6040-B62D-91F530835AC0}" destId="{E08B0435-E2C1-6146-B257-7D6B757A28A8}" srcOrd="0" destOrd="0" presId="urn:microsoft.com/office/officeart/2008/layout/HorizontalMultiLevelHierarchy"/>
    <dgm:cxn modelId="{463D1225-16E1-0744-BE28-B28024C3841C}" type="presOf" srcId="{2BB473F2-1979-FA48-B4A1-FEE30BCBF994}" destId="{A92031C8-1C7F-0E49-A888-CC2ED74066EF}" srcOrd="1" destOrd="0" presId="urn:microsoft.com/office/officeart/2008/layout/HorizontalMultiLevelHierarchy"/>
    <dgm:cxn modelId="{24202C2B-DC2D-9D4C-8555-1098923D44B6}" type="presOf" srcId="{752C3DCE-81C9-AC44-A606-F88CB455C9BC}" destId="{3B93105D-119D-DB43-B2BD-39F28820EF09}" srcOrd="0" destOrd="0" presId="urn:microsoft.com/office/officeart/2008/layout/HorizontalMultiLevelHierarchy"/>
    <dgm:cxn modelId="{58FA2E2E-2996-1443-888B-A66E07C62910}" srcId="{A431E33E-A29C-9F44-9843-49081D031010}" destId="{25038BE4-CC7D-1946-87CD-A03AF61B8104}" srcOrd="2" destOrd="0" parTransId="{877E38D9-62DA-1345-A930-2EC52928602D}" sibTransId="{93C2C283-FED9-6F4F-93FF-A65A60D72370}"/>
    <dgm:cxn modelId="{29B51730-0D4F-4B45-81A9-BD198EBF13B8}" type="presOf" srcId="{877E38D9-62DA-1345-A930-2EC52928602D}" destId="{8ECD196B-076A-5F40-9565-C3FFA7EC317E}" srcOrd="1" destOrd="0" presId="urn:microsoft.com/office/officeart/2008/layout/HorizontalMultiLevelHierarchy"/>
    <dgm:cxn modelId="{D58CE536-9CBB-CB48-99D4-E8A2E1D615CA}" srcId="{CAB471E5-FD31-B546-BF87-1CFB51983A04}" destId="{A431E33E-A29C-9F44-9843-49081D031010}" srcOrd="0" destOrd="0" parTransId="{0F19B99D-2043-3E4B-9746-BDD15E046FCB}" sibTransId="{98409159-68B2-144B-983E-534FE2B13816}"/>
    <dgm:cxn modelId="{87B4A63F-96E7-8848-9480-0AD085A19112}" srcId="{A431E33E-A29C-9F44-9843-49081D031010}" destId="{195372EB-2B21-AF4D-85E5-635682706138}" srcOrd="4" destOrd="0" parTransId="{C207BC46-A01B-4944-BC2E-4B355DE89858}" sibTransId="{132B032D-8732-2147-88FC-AFD17187C7F3}"/>
    <dgm:cxn modelId="{1F69D849-EF3C-BC40-98F8-D5FF5F915836}" type="presOf" srcId="{EBDC8BC1-2790-7B4A-A0CD-84F072DB0C48}" destId="{68A00EE1-055E-1142-A9F2-D469DE4A9B5A}" srcOrd="0" destOrd="0" presId="urn:microsoft.com/office/officeart/2008/layout/HorizontalMultiLevelHierarchy"/>
    <dgm:cxn modelId="{D8F0BF5D-DE19-F44F-9F23-B38438EC257D}" type="presOf" srcId="{C207BC46-A01B-4944-BC2E-4B355DE89858}" destId="{FABAECD9-552D-2A47-AF49-10FB47EF35B8}" srcOrd="0" destOrd="0" presId="urn:microsoft.com/office/officeart/2008/layout/HorizontalMultiLevelHierarchy"/>
    <dgm:cxn modelId="{F4BBCE5E-5288-4B47-9E45-2633C4F0DD8B}" type="presOf" srcId="{CAB471E5-FD31-B546-BF87-1CFB51983A04}" destId="{E38ED1C9-55F5-D54E-9643-59D0F7C42DAA}" srcOrd="0" destOrd="0" presId="urn:microsoft.com/office/officeart/2008/layout/HorizontalMultiLevelHierarchy"/>
    <dgm:cxn modelId="{DC51BD67-7413-CF47-B943-7D66C9ED8635}" type="presOf" srcId="{2BB473F2-1979-FA48-B4A1-FEE30BCBF994}" destId="{EA3E316F-5DD6-0641-B11F-8F33047A2172}" srcOrd="0" destOrd="0" presId="urn:microsoft.com/office/officeart/2008/layout/HorizontalMultiLevelHierarchy"/>
    <dgm:cxn modelId="{13497E96-D485-8C45-8657-C8CCBABCC296}" srcId="{A431E33E-A29C-9F44-9843-49081D031010}" destId="{D94199D6-B80C-F248-9A0C-CA3CB268909F}" srcOrd="0" destOrd="0" parTransId="{EBDC8BC1-2790-7B4A-A0CD-84F072DB0C48}" sibTransId="{73037318-3FA0-0B41-A7A4-EC83D750C0F8}"/>
    <dgm:cxn modelId="{79FD5B99-E81D-5A4F-89C7-31261D6E1550}" type="presOf" srcId="{D94199D6-B80C-F248-9A0C-CA3CB268909F}" destId="{4A0A12B0-FEAA-3141-B539-E4CDE5EA01E2}" srcOrd="0" destOrd="0" presId="urn:microsoft.com/office/officeart/2008/layout/HorizontalMultiLevelHierarchy"/>
    <dgm:cxn modelId="{68B4DEB0-4F89-F549-8017-DA32A7BB3A49}" type="presOf" srcId="{A431E33E-A29C-9F44-9843-49081D031010}" destId="{9B594C3D-42C2-E348-98D2-E20DB63EA362}" srcOrd="0" destOrd="0" presId="urn:microsoft.com/office/officeart/2008/layout/HorizontalMultiLevelHierarchy"/>
    <dgm:cxn modelId="{2B2313C3-889D-6143-82DC-CF0F164CC051}" type="presOf" srcId="{DD71AE36-615B-1544-8EE7-A8D492C30184}" destId="{64E8DA5A-A1FB-B247-BEB4-2253A4A52313}" srcOrd="0" destOrd="0" presId="urn:microsoft.com/office/officeart/2008/layout/HorizontalMultiLevelHierarchy"/>
    <dgm:cxn modelId="{926D6EC6-5801-3043-9776-CF4CDAD639BD}" type="presOf" srcId="{877E38D9-62DA-1345-A930-2EC52928602D}" destId="{5541117A-FAC8-4C4F-8E35-C44C72BFB234}" srcOrd="0" destOrd="0" presId="urn:microsoft.com/office/officeart/2008/layout/HorizontalMultiLevelHierarchy"/>
    <dgm:cxn modelId="{6AC987CF-C82D-1341-968E-1CDDC72B658E}" srcId="{A431E33E-A29C-9F44-9843-49081D031010}" destId="{752C3DCE-81C9-AC44-A606-F88CB455C9BC}" srcOrd="1" destOrd="0" parTransId="{DD71AE36-615B-1544-8EE7-A8D492C30184}" sibTransId="{1A0E0A78-F5E2-0143-8BC5-A2C43C402998}"/>
    <dgm:cxn modelId="{F834B0D3-7186-1441-98F4-812D8654D7D1}" type="presOf" srcId="{195372EB-2B21-AF4D-85E5-635682706138}" destId="{6DD8DA09-E423-B644-9F85-9AFFEA767165}" srcOrd="0" destOrd="0" presId="urn:microsoft.com/office/officeart/2008/layout/HorizontalMultiLevelHierarchy"/>
    <dgm:cxn modelId="{E515DFDB-42E9-F84C-8779-B025D2597DE0}" type="presOf" srcId="{C207BC46-A01B-4944-BC2E-4B355DE89858}" destId="{6ED6E1F9-886C-2B45-9034-11B49C9F29ED}" srcOrd="1" destOrd="0" presId="urn:microsoft.com/office/officeart/2008/layout/HorizontalMultiLevelHierarchy"/>
    <dgm:cxn modelId="{B3B476E5-FC7A-704C-8D88-81B9274F1B48}" srcId="{A431E33E-A29C-9F44-9843-49081D031010}" destId="{FB79318C-4E42-6040-B62D-91F530835AC0}" srcOrd="3" destOrd="0" parTransId="{2BB473F2-1979-FA48-B4A1-FEE30BCBF994}" sibTransId="{803FC356-ED9C-CD42-85AF-DF45CE5BFFF3}"/>
    <dgm:cxn modelId="{0F122CEF-F7A1-9943-9763-20693551E1AE}" type="presOf" srcId="{25038BE4-CC7D-1946-87CD-A03AF61B8104}" destId="{02A694CC-6D79-9341-8C2D-A556FB90D102}" srcOrd="0" destOrd="0" presId="urn:microsoft.com/office/officeart/2008/layout/HorizontalMultiLevelHierarchy"/>
    <dgm:cxn modelId="{900176F5-35AC-CE40-A6B5-C57EA64BC8BB}" type="presOf" srcId="{EBDC8BC1-2790-7B4A-A0CD-84F072DB0C48}" destId="{E62BFF68-FDDD-6A40-91BF-4FB162B5BD21}" srcOrd="1" destOrd="0" presId="urn:microsoft.com/office/officeart/2008/layout/HorizontalMultiLevelHierarchy"/>
    <dgm:cxn modelId="{5C8610FD-AFFF-9D4F-BBBE-D0E6AB00B781}" type="presOf" srcId="{DD71AE36-615B-1544-8EE7-A8D492C30184}" destId="{08FCF726-2D3A-EE4C-B586-C34DDF7A61E8}" srcOrd="1" destOrd="0" presId="urn:microsoft.com/office/officeart/2008/layout/HorizontalMultiLevelHierarchy"/>
    <dgm:cxn modelId="{33CB749D-8BDA-4047-AEBA-4B7ADF3F1C9E}" type="presParOf" srcId="{E38ED1C9-55F5-D54E-9643-59D0F7C42DAA}" destId="{23FBB26D-BDE9-C543-AA63-06E92B2852A7}" srcOrd="0" destOrd="0" presId="urn:microsoft.com/office/officeart/2008/layout/HorizontalMultiLevelHierarchy"/>
    <dgm:cxn modelId="{E019447C-C55A-AB4B-8C1E-53574FA6A07A}" type="presParOf" srcId="{23FBB26D-BDE9-C543-AA63-06E92B2852A7}" destId="{9B594C3D-42C2-E348-98D2-E20DB63EA362}" srcOrd="0" destOrd="0" presId="urn:microsoft.com/office/officeart/2008/layout/HorizontalMultiLevelHierarchy"/>
    <dgm:cxn modelId="{BAEEF3C4-8B9E-8B4D-A9D7-C741A3473085}" type="presParOf" srcId="{23FBB26D-BDE9-C543-AA63-06E92B2852A7}" destId="{F53FCC29-C13C-3B45-8D21-FBA5743CEFBA}" srcOrd="1" destOrd="0" presId="urn:microsoft.com/office/officeart/2008/layout/HorizontalMultiLevelHierarchy"/>
    <dgm:cxn modelId="{704FC8B2-E28F-C746-8715-D5254F3C6CA8}" type="presParOf" srcId="{F53FCC29-C13C-3B45-8D21-FBA5743CEFBA}" destId="{68A00EE1-055E-1142-A9F2-D469DE4A9B5A}" srcOrd="0" destOrd="0" presId="urn:microsoft.com/office/officeart/2008/layout/HorizontalMultiLevelHierarchy"/>
    <dgm:cxn modelId="{C307AD78-D242-8A4D-83A2-B15401DCFC6E}" type="presParOf" srcId="{68A00EE1-055E-1142-A9F2-D469DE4A9B5A}" destId="{E62BFF68-FDDD-6A40-91BF-4FB162B5BD21}" srcOrd="0" destOrd="0" presId="urn:microsoft.com/office/officeart/2008/layout/HorizontalMultiLevelHierarchy"/>
    <dgm:cxn modelId="{15329EAD-42BB-8544-AEBB-4EEAF5D2F682}" type="presParOf" srcId="{F53FCC29-C13C-3B45-8D21-FBA5743CEFBA}" destId="{CA9E21E2-67D5-564D-A655-FC839232D1DC}" srcOrd="1" destOrd="0" presId="urn:microsoft.com/office/officeart/2008/layout/HorizontalMultiLevelHierarchy"/>
    <dgm:cxn modelId="{0E0692F0-198C-F246-8088-A5527FED5ED2}" type="presParOf" srcId="{CA9E21E2-67D5-564D-A655-FC839232D1DC}" destId="{4A0A12B0-FEAA-3141-B539-E4CDE5EA01E2}" srcOrd="0" destOrd="0" presId="urn:microsoft.com/office/officeart/2008/layout/HorizontalMultiLevelHierarchy"/>
    <dgm:cxn modelId="{84337BCA-D785-7C4B-B198-0704620056E1}" type="presParOf" srcId="{CA9E21E2-67D5-564D-A655-FC839232D1DC}" destId="{C7F128BE-B8E9-754E-A8E3-07E1843739AB}" srcOrd="1" destOrd="0" presId="urn:microsoft.com/office/officeart/2008/layout/HorizontalMultiLevelHierarchy"/>
    <dgm:cxn modelId="{7BF228D9-C129-0A49-95C0-7C91D10C8E86}" type="presParOf" srcId="{F53FCC29-C13C-3B45-8D21-FBA5743CEFBA}" destId="{64E8DA5A-A1FB-B247-BEB4-2253A4A52313}" srcOrd="2" destOrd="0" presId="urn:microsoft.com/office/officeart/2008/layout/HorizontalMultiLevelHierarchy"/>
    <dgm:cxn modelId="{6DCF28A5-3BD8-1941-9ADC-3FB58AEDB803}" type="presParOf" srcId="{64E8DA5A-A1FB-B247-BEB4-2253A4A52313}" destId="{08FCF726-2D3A-EE4C-B586-C34DDF7A61E8}" srcOrd="0" destOrd="0" presId="urn:microsoft.com/office/officeart/2008/layout/HorizontalMultiLevelHierarchy"/>
    <dgm:cxn modelId="{EDCAED7B-B4E2-4046-9AEA-21E3A4D4C9A1}" type="presParOf" srcId="{F53FCC29-C13C-3B45-8D21-FBA5743CEFBA}" destId="{0B164624-85E5-E743-98CC-996CF16F7C9E}" srcOrd="3" destOrd="0" presId="urn:microsoft.com/office/officeart/2008/layout/HorizontalMultiLevelHierarchy"/>
    <dgm:cxn modelId="{C3328435-8B56-2C43-AD48-CDED46A2FDDC}" type="presParOf" srcId="{0B164624-85E5-E743-98CC-996CF16F7C9E}" destId="{3B93105D-119D-DB43-B2BD-39F28820EF09}" srcOrd="0" destOrd="0" presId="urn:microsoft.com/office/officeart/2008/layout/HorizontalMultiLevelHierarchy"/>
    <dgm:cxn modelId="{3B1B35A1-A4C4-B546-9C7E-788FADCDA2EE}" type="presParOf" srcId="{0B164624-85E5-E743-98CC-996CF16F7C9E}" destId="{226E9BD6-BB7B-1A4C-BB5B-DB79BA159067}" srcOrd="1" destOrd="0" presId="urn:microsoft.com/office/officeart/2008/layout/HorizontalMultiLevelHierarchy"/>
    <dgm:cxn modelId="{28138FC5-8F02-7846-99CE-527983B795B1}" type="presParOf" srcId="{F53FCC29-C13C-3B45-8D21-FBA5743CEFBA}" destId="{5541117A-FAC8-4C4F-8E35-C44C72BFB234}" srcOrd="4" destOrd="0" presId="urn:microsoft.com/office/officeart/2008/layout/HorizontalMultiLevelHierarchy"/>
    <dgm:cxn modelId="{E207F88D-294B-7A47-BA9C-B6294657660E}" type="presParOf" srcId="{5541117A-FAC8-4C4F-8E35-C44C72BFB234}" destId="{8ECD196B-076A-5F40-9565-C3FFA7EC317E}" srcOrd="0" destOrd="0" presId="urn:microsoft.com/office/officeart/2008/layout/HorizontalMultiLevelHierarchy"/>
    <dgm:cxn modelId="{110FE0A7-F1C5-4149-BC4D-4AD05B011251}" type="presParOf" srcId="{F53FCC29-C13C-3B45-8D21-FBA5743CEFBA}" destId="{A5F6C166-D25C-A545-A406-4508EE04CA8F}" srcOrd="5" destOrd="0" presId="urn:microsoft.com/office/officeart/2008/layout/HorizontalMultiLevelHierarchy"/>
    <dgm:cxn modelId="{5CEAF842-6033-2647-A542-0F45911C5BF1}" type="presParOf" srcId="{A5F6C166-D25C-A545-A406-4508EE04CA8F}" destId="{02A694CC-6D79-9341-8C2D-A556FB90D102}" srcOrd="0" destOrd="0" presId="urn:microsoft.com/office/officeart/2008/layout/HorizontalMultiLevelHierarchy"/>
    <dgm:cxn modelId="{14BD9480-B62F-764A-BED4-124E0014657F}" type="presParOf" srcId="{A5F6C166-D25C-A545-A406-4508EE04CA8F}" destId="{E6154DDE-BFA3-D14A-85AA-CB888363E865}" srcOrd="1" destOrd="0" presId="urn:microsoft.com/office/officeart/2008/layout/HorizontalMultiLevelHierarchy"/>
    <dgm:cxn modelId="{8EB0C59C-72A5-9543-8D7F-FE57193B46CE}" type="presParOf" srcId="{F53FCC29-C13C-3B45-8D21-FBA5743CEFBA}" destId="{EA3E316F-5DD6-0641-B11F-8F33047A2172}" srcOrd="6" destOrd="0" presId="urn:microsoft.com/office/officeart/2008/layout/HorizontalMultiLevelHierarchy"/>
    <dgm:cxn modelId="{F404C25D-A55C-BF49-A036-6E9702F95E31}" type="presParOf" srcId="{EA3E316F-5DD6-0641-B11F-8F33047A2172}" destId="{A92031C8-1C7F-0E49-A888-CC2ED74066EF}" srcOrd="0" destOrd="0" presId="urn:microsoft.com/office/officeart/2008/layout/HorizontalMultiLevelHierarchy"/>
    <dgm:cxn modelId="{9AA2C95C-1819-A94D-BA2E-151456800D74}" type="presParOf" srcId="{F53FCC29-C13C-3B45-8D21-FBA5743CEFBA}" destId="{E1E78A65-721B-644C-AB5B-7D6D55BC721A}" srcOrd="7" destOrd="0" presId="urn:microsoft.com/office/officeart/2008/layout/HorizontalMultiLevelHierarchy"/>
    <dgm:cxn modelId="{6BA5FF8C-3396-A64A-8161-0A8CCDDC8082}" type="presParOf" srcId="{E1E78A65-721B-644C-AB5B-7D6D55BC721A}" destId="{E08B0435-E2C1-6146-B257-7D6B757A28A8}" srcOrd="0" destOrd="0" presId="urn:microsoft.com/office/officeart/2008/layout/HorizontalMultiLevelHierarchy"/>
    <dgm:cxn modelId="{DAA0258F-F9CF-1B46-B241-20CE0C5C0A95}" type="presParOf" srcId="{E1E78A65-721B-644C-AB5B-7D6D55BC721A}" destId="{8D4D6D42-2186-9F4D-B094-69164C5D89F0}" srcOrd="1" destOrd="0" presId="urn:microsoft.com/office/officeart/2008/layout/HorizontalMultiLevelHierarchy"/>
    <dgm:cxn modelId="{3509130D-938B-E140-93EC-E8D784A00368}" type="presParOf" srcId="{F53FCC29-C13C-3B45-8D21-FBA5743CEFBA}" destId="{FABAECD9-552D-2A47-AF49-10FB47EF35B8}" srcOrd="8" destOrd="0" presId="urn:microsoft.com/office/officeart/2008/layout/HorizontalMultiLevelHierarchy"/>
    <dgm:cxn modelId="{CE89F327-E6D2-7643-B8D1-9B78B28E7322}" type="presParOf" srcId="{FABAECD9-552D-2A47-AF49-10FB47EF35B8}" destId="{6ED6E1F9-886C-2B45-9034-11B49C9F29ED}" srcOrd="0" destOrd="0" presId="urn:microsoft.com/office/officeart/2008/layout/HorizontalMultiLevelHierarchy"/>
    <dgm:cxn modelId="{1D3909E9-FE19-E04F-81CB-3C7B94729398}" type="presParOf" srcId="{F53FCC29-C13C-3B45-8D21-FBA5743CEFBA}" destId="{374A0B29-1424-1A4E-8A92-12C8073E8AB8}" srcOrd="9" destOrd="0" presId="urn:microsoft.com/office/officeart/2008/layout/HorizontalMultiLevelHierarchy"/>
    <dgm:cxn modelId="{4E93DE49-BBD4-A044-A4D4-1E78EAC72881}" type="presParOf" srcId="{374A0B29-1424-1A4E-8A92-12C8073E8AB8}" destId="{6DD8DA09-E423-B644-9F85-9AFFEA767165}" srcOrd="0" destOrd="0" presId="urn:microsoft.com/office/officeart/2008/layout/HorizontalMultiLevelHierarchy"/>
    <dgm:cxn modelId="{283FFC3F-4F6B-0D44-BC6C-FC51F426779E}" type="presParOf" srcId="{374A0B29-1424-1A4E-8A92-12C8073E8AB8}" destId="{4B499F45-9E18-BA48-8059-61DD7B9D9A8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2A0A8-DAE2-724F-A34A-672DAF9C401F}">
      <dsp:nvSpPr>
        <dsp:cNvPr id="0" name=""/>
        <dsp:cNvSpPr/>
      </dsp:nvSpPr>
      <dsp:spPr>
        <a:xfrm>
          <a:off x="-4538336" y="-695894"/>
          <a:ext cx="5406293" cy="5406293"/>
        </a:xfrm>
        <a:prstGeom prst="blockArc">
          <a:avLst>
            <a:gd name="adj1" fmla="val 18900000"/>
            <a:gd name="adj2" fmla="val 2700000"/>
            <a:gd name="adj3" fmla="val 4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690D0-4640-204E-B81C-5D0182772CFB}">
      <dsp:nvSpPr>
        <dsp:cNvPr id="0" name=""/>
        <dsp:cNvSpPr/>
      </dsp:nvSpPr>
      <dsp:spPr>
        <a:xfrm>
          <a:off x="379964" y="250826"/>
          <a:ext cx="6512695" cy="5019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44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rgbClr val="002060"/>
              </a:solidFill>
            </a:rPr>
            <a:t>capaci di interagire e collaborare con gli esseri umani</a:t>
          </a:r>
        </a:p>
      </dsp:txBody>
      <dsp:txXfrm>
        <a:off x="379964" y="250826"/>
        <a:ext cx="6512695" cy="501973"/>
      </dsp:txXfrm>
    </dsp:sp>
    <dsp:sp modelId="{A4304F3E-43DB-0F44-B4C3-16AFC989135B}">
      <dsp:nvSpPr>
        <dsp:cNvPr id="0" name=""/>
        <dsp:cNvSpPr/>
      </dsp:nvSpPr>
      <dsp:spPr>
        <a:xfrm>
          <a:off x="66231" y="188079"/>
          <a:ext cx="627466" cy="6274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FD4ED-938A-C844-8845-67DA1E0E3BC4}">
      <dsp:nvSpPr>
        <dsp:cNvPr id="0" name=""/>
        <dsp:cNvSpPr/>
      </dsp:nvSpPr>
      <dsp:spPr>
        <a:xfrm>
          <a:off x="739664" y="1003545"/>
          <a:ext cx="6152996" cy="501973"/>
        </a:xfrm>
        <a:prstGeom prst="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44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rgbClr val="002060"/>
              </a:solidFill>
            </a:rPr>
            <a:t>di percepire e agire in contesti in evoluzione</a:t>
          </a:r>
        </a:p>
      </dsp:txBody>
      <dsp:txXfrm>
        <a:off x="739664" y="1003545"/>
        <a:ext cx="6152996" cy="501973"/>
      </dsp:txXfrm>
    </dsp:sp>
    <dsp:sp modelId="{6205D6AD-ADBB-574F-B7D7-FACB70DC41C1}">
      <dsp:nvSpPr>
        <dsp:cNvPr id="0" name=""/>
        <dsp:cNvSpPr/>
      </dsp:nvSpPr>
      <dsp:spPr>
        <a:xfrm>
          <a:off x="425930" y="940799"/>
          <a:ext cx="627466" cy="6274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5D2ED-8EA5-3645-A421-8B42F2FC5CBB}">
      <dsp:nvSpPr>
        <dsp:cNvPr id="0" name=""/>
        <dsp:cNvSpPr/>
      </dsp:nvSpPr>
      <dsp:spPr>
        <a:xfrm>
          <a:off x="850062" y="1756265"/>
          <a:ext cx="6042597" cy="501973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44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rgbClr val="002060"/>
              </a:solidFill>
            </a:rPr>
            <a:t>di essere consapevoli dei propri limiti e in grado di adattarsi a nuove situazioni, e di interagire in modo appropriato in ambienti sociali complessi</a:t>
          </a:r>
        </a:p>
      </dsp:txBody>
      <dsp:txXfrm>
        <a:off x="850062" y="1756265"/>
        <a:ext cx="6042597" cy="501973"/>
      </dsp:txXfrm>
    </dsp:sp>
    <dsp:sp modelId="{36135231-1B31-B44D-9128-8A501ADDB18A}">
      <dsp:nvSpPr>
        <dsp:cNvPr id="0" name=""/>
        <dsp:cNvSpPr/>
      </dsp:nvSpPr>
      <dsp:spPr>
        <a:xfrm>
          <a:off x="536329" y="1693518"/>
          <a:ext cx="627466" cy="6274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EEF6F-3EBE-6B43-A97F-09F12DB61537}">
      <dsp:nvSpPr>
        <dsp:cNvPr id="0" name=""/>
        <dsp:cNvSpPr/>
      </dsp:nvSpPr>
      <dsp:spPr>
        <a:xfrm>
          <a:off x="739664" y="2508984"/>
          <a:ext cx="6152996" cy="501973"/>
        </a:xfrm>
        <a:prstGeom prst="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44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rgbClr val="002060"/>
              </a:solidFill>
            </a:rPr>
            <a:t>di essere consapevoli dei propri perimetri di sicurezza e fiducia</a:t>
          </a:r>
        </a:p>
      </dsp:txBody>
      <dsp:txXfrm>
        <a:off x="739664" y="2508984"/>
        <a:ext cx="6152996" cy="501973"/>
      </dsp:txXfrm>
    </dsp:sp>
    <dsp:sp modelId="{21A69462-91C3-C440-B0E7-494C72AA741E}">
      <dsp:nvSpPr>
        <dsp:cNvPr id="0" name=""/>
        <dsp:cNvSpPr/>
      </dsp:nvSpPr>
      <dsp:spPr>
        <a:xfrm>
          <a:off x="425930" y="2446238"/>
          <a:ext cx="627466" cy="6274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9C307-CB71-0242-9BB7-D015D7016301}">
      <dsp:nvSpPr>
        <dsp:cNvPr id="0" name=""/>
        <dsp:cNvSpPr/>
      </dsp:nvSpPr>
      <dsp:spPr>
        <a:xfrm>
          <a:off x="379964" y="3261704"/>
          <a:ext cx="6512695" cy="501973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44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rgbClr val="002060"/>
              </a:solidFill>
            </a:rPr>
            <a:t>di essere attenti all’impatto ambientale e sociale che la loro implementazione e esecuzione possono </a:t>
          </a:r>
          <a:r>
            <a:rPr lang="it-IT" sz="1300" kern="1200" dirty="0">
              <a:solidFill>
                <a:srgbClr val="002060"/>
              </a:solidFill>
              <a:effectLst/>
              <a:latin typeface="Helvetica" pitchFamily="2" charset="0"/>
            </a:rPr>
            <a:t>comportare</a:t>
          </a:r>
          <a:endParaRPr lang="it-IT" sz="1300" kern="1200" dirty="0">
            <a:solidFill>
              <a:srgbClr val="002060"/>
            </a:solidFill>
          </a:endParaRPr>
        </a:p>
      </dsp:txBody>
      <dsp:txXfrm>
        <a:off x="379964" y="3261704"/>
        <a:ext cx="6512695" cy="501973"/>
      </dsp:txXfrm>
    </dsp:sp>
    <dsp:sp modelId="{9045A9AD-CE19-4A41-866B-BF7999C013B1}">
      <dsp:nvSpPr>
        <dsp:cNvPr id="0" name=""/>
        <dsp:cNvSpPr/>
      </dsp:nvSpPr>
      <dsp:spPr>
        <a:xfrm>
          <a:off x="66231" y="3198957"/>
          <a:ext cx="627466" cy="6274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1610D-9A48-2048-8B89-698D0A5D3421}">
      <dsp:nvSpPr>
        <dsp:cNvPr id="0" name=""/>
        <dsp:cNvSpPr/>
      </dsp:nvSpPr>
      <dsp:spPr>
        <a:xfrm>
          <a:off x="1222182" y="2492175"/>
          <a:ext cx="588936" cy="1140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468" y="0"/>
              </a:lnTo>
              <a:lnTo>
                <a:pt x="294468" y="1140841"/>
              </a:lnTo>
              <a:lnTo>
                <a:pt x="588936" y="11408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484553" y="3030499"/>
        <a:ext cx="64194" cy="64194"/>
      </dsp:txXfrm>
    </dsp:sp>
    <dsp:sp modelId="{A55BE99E-AFE2-164C-91D7-D8165D7495A2}">
      <dsp:nvSpPr>
        <dsp:cNvPr id="0" name=""/>
        <dsp:cNvSpPr/>
      </dsp:nvSpPr>
      <dsp:spPr>
        <a:xfrm>
          <a:off x="1222182" y="2417342"/>
          <a:ext cx="5889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4833"/>
              </a:moveTo>
              <a:lnTo>
                <a:pt x="294468" y="74833"/>
              </a:lnTo>
              <a:lnTo>
                <a:pt x="294468" y="45720"/>
              </a:lnTo>
              <a:lnTo>
                <a:pt x="588936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501909" y="2448321"/>
        <a:ext cx="29482" cy="29482"/>
      </dsp:txXfrm>
    </dsp:sp>
    <dsp:sp modelId="{5E82AD38-D6EE-AA41-AFF4-07A60E4DF6E7}">
      <dsp:nvSpPr>
        <dsp:cNvPr id="0" name=""/>
        <dsp:cNvSpPr/>
      </dsp:nvSpPr>
      <dsp:spPr>
        <a:xfrm>
          <a:off x="1222182" y="1293107"/>
          <a:ext cx="588936" cy="1199068"/>
        </a:xfrm>
        <a:custGeom>
          <a:avLst/>
          <a:gdLst/>
          <a:ahLst/>
          <a:cxnLst/>
          <a:rect l="0" t="0" r="0" b="0"/>
          <a:pathLst>
            <a:path>
              <a:moveTo>
                <a:pt x="0" y="1199068"/>
              </a:moveTo>
              <a:lnTo>
                <a:pt x="294468" y="1199068"/>
              </a:lnTo>
              <a:lnTo>
                <a:pt x="294468" y="0"/>
              </a:lnTo>
              <a:lnTo>
                <a:pt x="5889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483253" y="1859244"/>
        <a:ext cx="66794" cy="66794"/>
      </dsp:txXfrm>
    </dsp:sp>
    <dsp:sp modelId="{9B594C3D-42C2-E348-98D2-E20DB63EA362}">
      <dsp:nvSpPr>
        <dsp:cNvPr id="0" name=""/>
        <dsp:cNvSpPr/>
      </dsp:nvSpPr>
      <dsp:spPr>
        <a:xfrm rot="16200000">
          <a:off x="-1194795" y="2235721"/>
          <a:ext cx="4321049" cy="512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chemeClr val="accent4"/>
              </a:solidFill>
            </a:rPr>
            <a:t>Obiettivi</a:t>
          </a:r>
        </a:p>
      </dsp:txBody>
      <dsp:txXfrm>
        <a:off x="-1194795" y="2235721"/>
        <a:ext cx="4321049" cy="512908"/>
      </dsp:txXfrm>
    </dsp:sp>
    <dsp:sp modelId="{887652CA-4768-A44F-ADAC-2E6241B0453A}">
      <dsp:nvSpPr>
        <dsp:cNvPr id="0" name=""/>
        <dsp:cNvSpPr/>
      </dsp:nvSpPr>
      <dsp:spPr>
        <a:xfrm>
          <a:off x="1811119" y="825125"/>
          <a:ext cx="3069961" cy="935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Implementare, coordinare e gestire il progetto Future </a:t>
          </a:r>
          <a:r>
            <a:rPr lang="it-IT" sz="1400" kern="1200" dirty="0" err="1"/>
            <a:t>Artificial</a:t>
          </a:r>
          <a:r>
            <a:rPr lang="it-IT" sz="1400" kern="1200" dirty="0"/>
            <a:t> Intelligence </a:t>
          </a:r>
          <a:r>
            <a:rPr lang="it-IT" sz="1400" kern="1200" dirty="0" err="1"/>
            <a:t>Research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1811119" y="825125"/>
        <a:ext cx="3069961" cy="935963"/>
      </dsp:txXfrm>
    </dsp:sp>
    <dsp:sp modelId="{B9EE3A84-30C5-994C-A9B7-B706F354199E}">
      <dsp:nvSpPr>
        <dsp:cNvPr id="0" name=""/>
        <dsp:cNvSpPr/>
      </dsp:nvSpPr>
      <dsp:spPr>
        <a:xfrm>
          <a:off x="1811119" y="1995080"/>
          <a:ext cx="3069961" cy="935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bg1"/>
              </a:solidFill>
            </a:rPr>
            <a:t>Promuovere la creazione di un ecosistema nazionale sull'Intelligenza Artificiale coinvolgendo ricercatori, cittadini e imprese</a:t>
          </a:r>
        </a:p>
      </dsp:txBody>
      <dsp:txXfrm>
        <a:off x="1811119" y="1995080"/>
        <a:ext cx="3069961" cy="935963"/>
      </dsp:txXfrm>
    </dsp:sp>
    <dsp:sp modelId="{B9EBE67E-6878-C34D-BD36-FCD8C9F46CD6}">
      <dsp:nvSpPr>
        <dsp:cNvPr id="0" name=""/>
        <dsp:cNvSpPr/>
      </dsp:nvSpPr>
      <dsp:spPr>
        <a:xfrm>
          <a:off x="1811119" y="3165035"/>
          <a:ext cx="3069961" cy="935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bg1"/>
              </a:solidFill>
            </a:rPr>
            <a:t>Definire il piano di sostenibilità della Fondazione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1811119" y="3165035"/>
        <a:ext cx="3069961" cy="935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AECD9-552D-2A47-AF49-10FB47EF35B8}">
      <dsp:nvSpPr>
        <dsp:cNvPr id="0" name=""/>
        <dsp:cNvSpPr/>
      </dsp:nvSpPr>
      <dsp:spPr>
        <a:xfrm>
          <a:off x="1132852" y="2087548"/>
          <a:ext cx="400597" cy="1693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98" y="0"/>
              </a:lnTo>
              <a:lnTo>
                <a:pt x="200298" y="1693175"/>
              </a:lnTo>
              <a:lnTo>
                <a:pt x="400597" y="16931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1289653" y="2890638"/>
        <a:ext cx="86996" cy="86996"/>
      </dsp:txXfrm>
    </dsp:sp>
    <dsp:sp modelId="{EA3E316F-5DD6-0641-B11F-8F33047A2172}">
      <dsp:nvSpPr>
        <dsp:cNvPr id="0" name=""/>
        <dsp:cNvSpPr/>
      </dsp:nvSpPr>
      <dsp:spPr>
        <a:xfrm>
          <a:off x="1132852" y="2087548"/>
          <a:ext cx="400597" cy="830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98" y="0"/>
              </a:lnTo>
              <a:lnTo>
                <a:pt x="200298" y="830827"/>
              </a:lnTo>
              <a:lnTo>
                <a:pt x="400597" y="8308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310092" y="2479903"/>
        <a:ext cx="46118" cy="46118"/>
      </dsp:txXfrm>
    </dsp:sp>
    <dsp:sp modelId="{5541117A-FAC8-4C4F-8E35-C44C72BFB234}">
      <dsp:nvSpPr>
        <dsp:cNvPr id="0" name=""/>
        <dsp:cNvSpPr/>
      </dsp:nvSpPr>
      <dsp:spPr>
        <a:xfrm>
          <a:off x="1132852" y="2041828"/>
          <a:ext cx="4005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0298" y="45720"/>
              </a:lnTo>
              <a:lnTo>
                <a:pt x="200298" y="78283"/>
              </a:lnTo>
              <a:lnTo>
                <a:pt x="400597" y="782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323103" y="2077500"/>
        <a:ext cx="20095" cy="20095"/>
      </dsp:txXfrm>
    </dsp:sp>
    <dsp:sp modelId="{64E8DA5A-A1FB-B247-BEB4-2253A4A52313}">
      <dsp:nvSpPr>
        <dsp:cNvPr id="0" name=""/>
        <dsp:cNvSpPr/>
      </dsp:nvSpPr>
      <dsp:spPr>
        <a:xfrm>
          <a:off x="1132852" y="1305249"/>
          <a:ext cx="400597" cy="782299"/>
        </a:xfrm>
        <a:custGeom>
          <a:avLst/>
          <a:gdLst/>
          <a:ahLst/>
          <a:cxnLst/>
          <a:rect l="0" t="0" r="0" b="0"/>
          <a:pathLst>
            <a:path>
              <a:moveTo>
                <a:pt x="0" y="782299"/>
              </a:moveTo>
              <a:lnTo>
                <a:pt x="200298" y="782299"/>
              </a:lnTo>
              <a:lnTo>
                <a:pt x="200298" y="0"/>
              </a:lnTo>
              <a:lnTo>
                <a:pt x="40059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311179" y="1674426"/>
        <a:ext cx="43945" cy="43945"/>
      </dsp:txXfrm>
    </dsp:sp>
    <dsp:sp modelId="{68A00EE1-055E-1142-A9F2-D469DE4A9B5A}">
      <dsp:nvSpPr>
        <dsp:cNvPr id="0" name=""/>
        <dsp:cNvSpPr/>
      </dsp:nvSpPr>
      <dsp:spPr>
        <a:xfrm>
          <a:off x="1132852" y="397932"/>
          <a:ext cx="400597" cy="1689616"/>
        </a:xfrm>
        <a:custGeom>
          <a:avLst/>
          <a:gdLst/>
          <a:ahLst/>
          <a:cxnLst/>
          <a:rect l="0" t="0" r="0" b="0"/>
          <a:pathLst>
            <a:path>
              <a:moveTo>
                <a:pt x="0" y="1689616"/>
              </a:moveTo>
              <a:lnTo>
                <a:pt x="200298" y="1689616"/>
              </a:lnTo>
              <a:lnTo>
                <a:pt x="200298" y="0"/>
              </a:lnTo>
              <a:lnTo>
                <a:pt x="40059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1289740" y="1199329"/>
        <a:ext cx="86822" cy="86822"/>
      </dsp:txXfrm>
    </dsp:sp>
    <dsp:sp modelId="{9B594C3D-42C2-E348-98D2-E20DB63EA362}">
      <dsp:nvSpPr>
        <dsp:cNvPr id="0" name=""/>
        <dsp:cNvSpPr/>
      </dsp:nvSpPr>
      <dsp:spPr>
        <a:xfrm rot="5400000" flipV="1">
          <a:off x="-1191610" y="1773900"/>
          <a:ext cx="4021630" cy="627295"/>
        </a:xfrm>
        <a:prstGeom prst="rect">
          <a:avLst/>
        </a:prstGeom>
        <a:solidFill>
          <a:srgbClr val="FFDA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</a:rPr>
            <a:t>Aree strategiche di intervento</a:t>
          </a:r>
        </a:p>
      </dsp:txBody>
      <dsp:txXfrm rot="10800000">
        <a:off x="-1191610" y="1773900"/>
        <a:ext cx="4021630" cy="627295"/>
      </dsp:txXfrm>
    </dsp:sp>
    <dsp:sp modelId="{4A0A12B0-FEAA-3141-B539-E4CDE5EA01E2}">
      <dsp:nvSpPr>
        <dsp:cNvPr id="0" name=""/>
        <dsp:cNvSpPr/>
      </dsp:nvSpPr>
      <dsp:spPr>
        <a:xfrm>
          <a:off x="1533450" y="143"/>
          <a:ext cx="2353031" cy="795577"/>
        </a:xfrm>
        <a:prstGeom prst="rect">
          <a:avLst/>
        </a:prstGeom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Ricerca AI Fondazionale</a:t>
          </a:r>
        </a:p>
      </dsp:txBody>
      <dsp:txXfrm>
        <a:off x="1533450" y="143"/>
        <a:ext cx="2353031" cy="795577"/>
      </dsp:txXfrm>
    </dsp:sp>
    <dsp:sp modelId="{3B93105D-119D-DB43-B2BD-39F28820EF09}">
      <dsp:nvSpPr>
        <dsp:cNvPr id="0" name=""/>
        <dsp:cNvSpPr/>
      </dsp:nvSpPr>
      <dsp:spPr>
        <a:xfrm>
          <a:off x="1533450" y="948387"/>
          <a:ext cx="2305160" cy="713723"/>
        </a:xfrm>
        <a:prstGeom prst="rect">
          <a:avLst/>
        </a:prstGeom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000000"/>
              </a:solidFill>
              <a:latin typeface="Arial"/>
              <a:ea typeface="+mn-ea"/>
              <a:cs typeface="+mn-cs"/>
            </a:rPr>
            <a:t>Valorizzazione dei risultati e trasferimento tecnologico</a:t>
          </a:r>
        </a:p>
      </dsp:txBody>
      <dsp:txXfrm>
        <a:off x="1533450" y="948387"/>
        <a:ext cx="2305160" cy="713723"/>
      </dsp:txXfrm>
    </dsp:sp>
    <dsp:sp modelId="{02A694CC-6D79-9341-8C2D-A556FB90D102}">
      <dsp:nvSpPr>
        <dsp:cNvPr id="0" name=""/>
        <dsp:cNvSpPr/>
      </dsp:nvSpPr>
      <dsp:spPr>
        <a:xfrm>
          <a:off x="1533450" y="1814778"/>
          <a:ext cx="2311249" cy="610667"/>
        </a:xfrm>
        <a:prstGeom prst="rect">
          <a:avLst/>
        </a:prstGeom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Internazionalizzazione</a:t>
          </a:r>
          <a:endParaRPr lang="it-IT" sz="1400" kern="1200" dirty="0">
            <a:solidFill>
              <a:schemeClr val="tx1"/>
            </a:solidFill>
            <a:latin typeface="Arial"/>
            <a:ea typeface="+mn-ea"/>
            <a:cs typeface="+mn-cs"/>
          </a:endParaRPr>
        </a:p>
      </dsp:txBody>
      <dsp:txXfrm>
        <a:off x="1533450" y="1814778"/>
        <a:ext cx="2311249" cy="610667"/>
      </dsp:txXfrm>
    </dsp:sp>
    <dsp:sp modelId="{E08B0435-E2C1-6146-B257-7D6B757A28A8}">
      <dsp:nvSpPr>
        <dsp:cNvPr id="0" name=""/>
        <dsp:cNvSpPr/>
      </dsp:nvSpPr>
      <dsp:spPr>
        <a:xfrm>
          <a:off x="1533450" y="2578112"/>
          <a:ext cx="2345199" cy="680527"/>
        </a:xfrm>
        <a:prstGeom prst="rect">
          <a:avLst/>
        </a:prstGeom>
        <a:solidFill>
          <a:srgbClr val="FFDA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Community building</a:t>
          </a:r>
        </a:p>
      </dsp:txBody>
      <dsp:txXfrm>
        <a:off x="1533450" y="2578112"/>
        <a:ext cx="2345199" cy="680527"/>
      </dsp:txXfrm>
    </dsp:sp>
    <dsp:sp modelId="{6DD8DA09-E423-B644-9F85-9AFFEA767165}">
      <dsp:nvSpPr>
        <dsp:cNvPr id="0" name=""/>
        <dsp:cNvSpPr/>
      </dsp:nvSpPr>
      <dsp:spPr>
        <a:xfrm>
          <a:off x="1533450" y="3411307"/>
          <a:ext cx="2272911" cy="738834"/>
        </a:xfrm>
        <a:prstGeom prst="rect">
          <a:avLst/>
        </a:prstGeom>
        <a:solidFill>
          <a:srgbClr val="FFDA8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Creare, trattenere e attrarre </a:t>
          </a:r>
          <a:r>
            <a:rPr lang="it-IT" sz="1400" kern="1200" dirty="0">
              <a:solidFill>
                <a:srgbClr val="000000"/>
              </a:solidFill>
              <a:latin typeface="Arial"/>
              <a:ea typeface="+mn-ea"/>
              <a:cs typeface="+mn-cs"/>
            </a:rPr>
            <a:t>talenti</a:t>
          </a:r>
          <a:r>
            <a:rPr lang="it-IT" sz="1400" kern="1200" dirty="0">
              <a:solidFill>
                <a:schemeClr val="tx1"/>
              </a:solidFill>
            </a:rPr>
            <a:t> nell’ambito dell’IA</a:t>
          </a:r>
        </a:p>
      </dsp:txBody>
      <dsp:txXfrm>
        <a:off x="1533450" y="3411307"/>
        <a:ext cx="2272911" cy="738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C9500-A636-C54E-88AD-549D6C1EB83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8B883-9DED-DD46-B57E-CBDA316402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55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0"/>
          <p:cNvPicPr preferRelativeResize="0"/>
          <p:nvPr/>
        </p:nvPicPr>
        <p:blipFill rotWithShape="1">
          <a:blip r:embed="rId2">
            <a:alphaModFix/>
          </a:blip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0"/>
          <p:cNvSpPr txBox="1"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1" name="Google Shape;21;p30"/>
          <p:cNvSpPr txBox="1"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23" name="Google Shape;23;p30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24" name="Google Shape;24;p30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sp>
        <p:nvSpPr>
          <p:cNvPr id="25" name="Google Shape;25;p30"/>
          <p:cNvSpPr>
            <a:spLocks noGrp="1"/>
          </p:cNvSpPr>
          <p:nvPr>
            <p:ph type="pic" idx="2"/>
          </p:nvPr>
        </p:nvSpPr>
        <p:spPr>
          <a:xfrm>
            <a:off x="5188449" y="2106202"/>
            <a:ext cx="5712431" cy="3754848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0"/>
          <p:cNvSpPr txBox="1">
            <a:spLocks noGrp="1"/>
          </p:cNvSpPr>
          <p:nvPr>
            <p:ph type="body" idx="3"/>
          </p:nvPr>
        </p:nvSpPr>
        <p:spPr>
          <a:xfrm>
            <a:off x="838200" y="5681663"/>
            <a:ext cx="3795444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69446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1_Titolo e testo vertical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2"/>
          <p:cNvSpPr txBox="1">
            <a:spLocks noGrp="1"/>
          </p:cNvSpPr>
          <p:nvPr>
            <p:ph type="title"/>
          </p:nvPr>
        </p:nvSpPr>
        <p:spPr>
          <a:xfrm rot="5400000">
            <a:off x="7618686" y="2441849"/>
            <a:ext cx="484132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97" name="Google Shape;97;p42"/>
          <p:cNvSpPr txBox="1">
            <a:spLocks noGrp="1"/>
          </p:cNvSpPr>
          <p:nvPr>
            <p:ph type="body" idx="1"/>
          </p:nvPr>
        </p:nvSpPr>
        <p:spPr>
          <a:xfrm rot="5400000">
            <a:off x="2284687" y="-110851"/>
            <a:ext cx="4841327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8" name="Google Shape;98;p42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2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42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962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 type="obj">
  <p:cSld name="1_Titolo e contenut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Google Shape;30;p31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31" name="Google Shape;31;p31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32" name="Google Shape;32;p31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07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4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44" name="Google Shape;44;p34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45" name="Google Shape;45;p34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50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>
  <p:cSld name="Intestazione sezion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55" name="Google Shape;55;p36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56" name="Google Shape;56;p36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sp>
        <p:nvSpPr>
          <p:cNvPr id="57" name="Google Shape;57;p36"/>
          <p:cNvSpPr txBox="1"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59" name="Google Shape;59;p36"/>
          <p:cNvSpPr>
            <a:spLocks noGrp="1"/>
          </p:cNvSpPr>
          <p:nvPr>
            <p:ph type="pic" idx="2"/>
          </p:nvPr>
        </p:nvSpPr>
        <p:spPr>
          <a:xfrm>
            <a:off x="6096000" y="1335636"/>
            <a:ext cx="5257800" cy="4525414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5789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>
  <p:cSld name="Due contenuti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7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62" name="Google Shape;62;p37"/>
          <p:cNvSpPr txBox="1">
            <a:spLocks noGrp="1"/>
          </p:cNvSpPr>
          <p:nvPr>
            <p:ph type="body" idx="1"/>
          </p:nvPr>
        </p:nvSpPr>
        <p:spPr>
          <a:xfrm>
            <a:off x="838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3" name="Google Shape;63;p37"/>
          <p:cNvSpPr txBox="1">
            <a:spLocks noGrp="1"/>
          </p:cNvSpPr>
          <p:nvPr>
            <p:ph type="body" idx="2"/>
          </p:nvPr>
        </p:nvSpPr>
        <p:spPr>
          <a:xfrm>
            <a:off x="6172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4" name="Google Shape;64;p37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65" name="Google Shape;65;p37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66" name="Google Shape;66;p37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29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8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69" name="Google Shape;69;p38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70" name="Google Shape;70;p38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sp>
        <p:nvSpPr>
          <p:cNvPr id="71" name="Google Shape;71;p38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body" idx="1"/>
          </p:nvPr>
        </p:nvSpPr>
        <p:spPr>
          <a:xfrm>
            <a:off x="838200" y="1931597"/>
            <a:ext cx="10515600" cy="45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27F47"/>
              </a:buClr>
              <a:buSzPts val="2400"/>
              <a:buChar char="•"/>
              <a:defRPr sz="2400" b="1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3" name="Google Shape;73;p38"/>
          <p:cNvSpPr txBox="1">
            <a:spLocks noGrp="1"/>
          </p:cNvSpPr>
          <p:nvPr>
            <p:ph type="body" idx="2"/>
          </p:nvPr>
        </p:nvSpPr>
        <p:spPr>
          <a:xfrm>
            <a:off x="838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3"/>
          </p:nvPr>
        </p:nvSpPr>
        <p:spPr>
          <a:xfrm>
            <a:off x="6172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9481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9"/>
          <p:cNvSpPr txBox="1">
            <a:spLocks noGrp="1"/>
          </p:cNvSpPr>
          <p:nvPr>
            <p:ph type="body" idx="1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7" name="Google Shape;77;p39"/>
          <p:cNvSpPr txBox="1">
            <a:spLocks noGrp="1"/>
          </p:cNvSpPr>
          <p:nvPr>
            <p:ph type="body" idx="2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8" name="Google Shape;78;p39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79" name="Google Shape;79;p39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80" name="Google Shape;80;p39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sp>
        <p:nvSpPr>
          <p:cNvPr id="81" name="Google Shape;81;p39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692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0"/>
          <p:cNvSpPr>
            <a:spLocks noGrp="1"/>
          </p:cNvSpPr>
          <p:nvPr>
            <p:ph type="pic" idx="2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40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85" name="Google Shape;85;p40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86" name="Google Shape;86;p40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sp>
        <p:nvSpPr>
          <p:cNvPr id="87" name="Google Shape;87;p40"/>
          <p:cNvSpPr txBox="1">
            <a:spLocks noGrp="1"/>
          </p:cNvSpPr>
          <p:nvPr>
            <p:ph type="body" idx="1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8" name="Google Shape;88;p40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252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1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91" name="Google Shape;91;p41"/>
          <p:cNvSpPr txBox="1">
            <a:spLocks noGrp="1"/>
          </p:cNvSpPr>
          <p:nvPr>
            <p:ph type="body" idx="1"/>
          </p:nvPr>
        </p:nvSpPr>
        <p:spPr>
          <a:xfrm rot="5400000">
            <a:off x="4153087" y="-1023750"/>
            <a:ext cx="3885826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2" name="Google Shape;92;p41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93" name="Google Shape;93;p41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/>
          </a:p>
        </p:txBody>
      </p:sp>
      <p:sp>
        <p:nvSpPr>
          <p:cNvPr id="94" name="Google Shape;94;p41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66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6352350"/>
            <a:ext cx="12192000" cy="52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-25841"/>
            <a:ext cx="121920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9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9"/>
          <p:cNvSpPr txBox="1"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9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545E6CA-127D-5B40-BF51-68DC858762EA}" type="datetimeFigureOut">
              <a:rPr lang="it-IT" smtClean="0"/>
              <a:t>30/05/24</a:t>
            </a:fld>
            <a:endParaRPr lang="it-IT"/>
          </a:p>
        </p:txBody>
      </p:sp>
      <p:sp>
        <p:nvSpPr>
          <p:cNvPr id="15" name="Google Shape;15;p29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it-IT"/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EB3EEF2-21DD-AE48-9BE5-6FBD14CBCF7B}" type="slidenum">
              <a:rPr lang="it-IT" smtClean="0"/>
              <a:t>‹N›</a:t>
            </a:fld>
            <a:endParaRPr lang="it-IT"/>
          </a:p>
        </p:txBody>
      </p:sp>
      <p:pic>
        <p:nvPicPr>
          <p:cNvPr id="17" name="Google Shape;17;p2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12017" y="365528"/>
            <a:ext cx="1626705" cy="483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020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tal-ia2024.it/venu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>
            <a:spLocks noGrp="1"/>
          </p:cNvSpPr>
          <p:nvPr>
            <p:ph type="subTitle" idx="1"/>
          </p:nvPr>
        </p:nvSpPr>
        <p:spPr>
          <a:xfrm>
            <a:off x="5130140" y="2770898"/>
            <a:ext cx="5866411" cy="839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2600"/>
              <a:buNone/>
            </a:pPr>
            <a:r>
              <a:rPr lang="it-IT" sz="3200" b="1" dirty="0">
                <a:solidFill>
                  <a:srgbClr val="002060"/>
                </a:solidFill>
              </a:rPr>
              <a:t>FAIR e la Strategia Nazionale sull’Intelligenza Artificiale</a:t>
            </a:r>
            <a:endParaRPr sz="1050" dirty="0">
              <a:solidFill>
                <a:srgbClr val="002060"/>
              </a:solidFill>
            </a:endParaRPr>
          </a:p>
        </p:txBody>
      </p:sp>
      <p:pic>
        <p:nvPicPr>
          <p:cNvPr id="107" name="Google Shape;107;p1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-676" t="-56844" r="-125" b="-66095"/>
          <a:stretch/>
        </p:blipFill>
        <p:spPr>
          <a:xfrm>
            <a:off x="229606" y="2491895"/>
            <a:ext cx="3499229" cy="16519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D4B1A80-02C3-0219-794D-AE5EC5D65DD5}"/>
              </a:ext>
            </a:extLst>
          </p:cNvPr>
          <p:cNvSpPr txBox="1"/>
          <p:nvPr/>
        </p:nvSpPr>
        <p:spPr>
          <a:xfrm>
            <a:off x="386937" y="4946758"/>
            <a:ext cx="2925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Giuseppe De Pietro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Presidente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6EB08B-59AE-8431-5A3B-F31400EF0C0C}"/>
              </a:ext>
            </a:extLst>
          </p:cNvPr>
          <p:cNvSpPr txBox="1"/>
          <p:nvPr/>
        </p:nvSpPr>
        <p:spPr>
          <a:xfrm>
            <a:off x="4957663" y="4618361"/>
            <a:ext cx="616951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 err="1">
                <a:solidFill>
                  <a:srgbClr val="002060"/>
                </a:solidFill>
              </a:rPr>
              <a:t>ItaL</a:t>
            </a:r>
            <a:r>
              <a:rPr lang="it-IT" sz="1600" b="1" dirty="0">
                <a:solidFill>
                  <a:srgbClr val="002060"/>
                </a:solidFill>
              </a:rPr>
              <a:t>-IA 2024</a:t>
            </a:r>
          </a:p>
          <a:p>
            <a:pPr algn="ctr"/>
            <a:r>
              <a:rPr lang="it-IT" sz="1600" b="1" dirty="0" err="1">
                <a:solidFill>
                  <a:srgbClr val="002060"/>
                </a:solidFill>
              </a:rPr>
              <a:t>Plenary</a:t>
            </a:r>
            <a:r>
              <a:rPr lang="it-IT" sz="1600" b="1" dirty="0">
                <a:solidFill>
                  <a:srgbClr val="002060"/>
                </a:solidFill>
              </a:rPr>
              <a:t> Session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</a:rPr>
              <a:t>30 maggio 2024, 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Centro Congressi della Stazione Marittima di Napoli</a:t>
            </a: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A499EA-EBAF-19BF-DC0E-6446EE25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/>
                <a:latin typeface="Helvetica" pitchFamily="2" charset="0"/>
              </a:rPr>
              <a:t>IMPRESE- AZIONI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78D69A-CCF2-9792-2B03-2B42A6E13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190" y="1946753"/>
            <a:ext cx="10515600" cy="780115"/>
          </a:xfrm>
        </p:spPr>
        <p:txBody>
          <a:bodyPr/>
          <a:lstStyle/>
          <a:p>
            <a:r>
              <a:rPr lang="it-IT" b="1" dirty="0"/>
              <a:t>Sostenere lo sviluppo di start-up nell’IA </a:t>
            </a:r>
            <a:endParaRPr lang="it-IT" dirty="0"/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26A5B98-EE8B-C321-CA47-1FBE4287C403}"/>
              </a:ext>
            </a:extLst>
          </p:cNvPr>
          <p:cNvSpPr txBox="1"/>
          <p:nvPr/>
        </p:nvSpPr>
        <p:spPr>
          <a:xfrm>
            <a:off x="838200" y="3071251"/>
            <a:ext cx="1051559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800" dirty="0">
                <a:solidFill>
                  <a:srgbClr val="0B5395"/>
                </a:solidFill>
                <a:effectLst/>
                <a:latin typeface="Helvetica" pitchFamily="2" charset="0"/>
              </a:rPr>
              <a:t>Supporto alla creazione di start-up e spin off</a:t>
            </a:r>
            <a:endParaRPr lang="it-IT" dirty="0">
              <a:effectLst/>
              <a:latin typeface="Helvetica" pitchFamily="2" charset="0"/>
            </a:endParaRPr>
          </a:p>
          <a:p>
            <a:pPr algn="just"/>
            <a:endParaRPr lang="it-IT" sz="1800" dirty="0">
              <a:effectLst/>
              <a:latin typeface="Helvetica" pitchFamily="2" charset="0"/>
            </a:endParaRPr>
          </a:p>
          <a:p>
            <a:pPr algn="just"/>
            <a:r>
              <a:rPr lang="it-IT" sz="1800" dirty="0">
                <a:effectLst/>
                <a:latin typeface="Helvetica" pitchFamily="2" charset="0"/>
              </a:rPr>
              <a:t>In considerazione dell’alto grado di innovativit</a:t>
            </a:r>
            <a:r>
              <a:rPr lang="it-IT" sz="1800" dirty="0">
                <a:latin typeface="Helvetica" pitchFamily="2" charset="0"/>
              </a:rPr>
              <a:t>à</a:t>
            </a:r>
            <a:r>
              <a:rPr lang="it-IT" sz="1800" dirty="0">
                <a:effectLst/>
                <a:latin typeface="Helvetica" pitchFamily="2" charset="0"/>
              </a:rPr>
              <a:t> del settore e delle ricerche condotte all’interno del Progetto FAIR di soggetti coinvolti nel Partenariato Esteso, un canale chiave per lo sviluppo dell'innovazione guidata dall’IA riguarda la nascita di start-up e spin-off.</a:t>
            </a:r>
          </a:p>
          <a:p>
            <a:pPr algn="just"/>
            <a:endParaRPr lang="it-IT" sz="1800" dirty="0">
              <a:latin typeface="Helvetica" pitchFamily="2" charset="0"/>
            </a:endParaRPr>
          </a:p>
          <a:p>
            <a:pPr algn="just"/>
            <a:r>
              <a:rPr lang="it-IT" sz="1800" dirty="0">
                <a:effectLst/>
                <a:latin typeface="Helvetica" pitchFamily="2" charset="0"/>
              </a:rPr>
              <a:t>la Fondazione (HUB) sta programmando azioni per promuovere e incentivare la creazione di iniziative imprenditoriali ad alto contenuto tecnologico (start-up innovative e spin-off di ricerca) e la crescita di imprese in fase di avviamento</a:t>
            </a:r>
          </a:p>
        </p:txBody>
      </p:sp>
    </p:spTree>
    <p:extLst>
      <p:ext uri="{BB962C8B-B14F-4D97-AF65-F5344CB8AC3E}">
        <p14:creationId xmlns:p14="http://schemas.microsoft.com/office/powerpoint/2010/main" val="295499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85B05E8-5A86-D4F1-0D71-0B6C4E41E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505" y="4029050"/>
            <a:ext cx="3795445" cy="1655762"/>
          </a:xfrm>
        </p:spPr>
        <p:txBody>
          <a:bodyPr/>
          <a:lstStyle/>
          <a:p>
            <a:r>
              <a:rPr lang="it-IT" dirty="0" err="1">
                <a:solidFill>
                  <a:srgbClr val="002060"/>
                </a:solidFill>
              </a:rPr>
              <a:t>www.fondazione-fair.it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CCBB34A-CFAE-55B6-64D2-1597A1DC82EA}"/>
              </a:ext>
            </a:extLst>
          </p:cNvPr>
          <p:cNvSpPr txBox="1"/>
          <p:nvPr/>
        </p:nvSpPr>
        <p:spPr>
          <a:xfrm>
            <a:off x="5575340" y="3281690"/>
            <a:ext cx="5089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GRAZIE PER L’ATTENZIONE</a:t>
            </a:r>
          </a:p>
        </p:txBody>
      </p:sp>
      <p:pic>
        <p:nvPicPr>
          <p:cNvPr id="7" name="Google Shape;107;p1">
            <a:extLst>
              <a:ext uri="{FF2B5EF4-FFF2-40B4-BE49-F238E27FC236}">
                <a16:creationId xmlns:a16="http://schemas.microsoft.com/office/drawing/2014/main" id="{1870B44F-C095-1A6E-F9F8-DD65D7A4F2F4}"/>
              </a:ext>
            </a:extLst>
          </p:cNvPr>
          <p:cNvPicPr preferRelativeResize="0">
            <a:picLocks noGrp="1"/>
          </p:cNvPicPr>
          <p:nvPr>
            <p:ph type="pic" idx="2"/>
          </p:nvPr>
        </p:nvPicPr>
        <p:blipFill rotWithShape="1">
          <a:blip r:embed="rId2">
            <a:alphaModFix/>
          </a:blip>
          <a:srcRect l="-676" t="-56844" r="-125" b="-66095"/>
          <a:stretch/>
        </p:blipFill>
        <p:spPr>
          <a:xfrm>
            <a:off x="572505" y="2341436"/>
            <a:ext cx="3499229" cy="1651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85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F5605E-A1A9-7A9C-13CB-DD02D6CF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0B5395"/>
                </a:solidFill>
                <a:effectLst/>
                <a:latin typeface="Helvetica" pitchFamily="2" charset="0"/>
              </a:rPr>
              <a:t>La Fondazione FIAR</a:t>
            </a:r>
            <a:br>
              <a:rPr lang="it-IT" dirty="0">
                <a:solidFill>
                  <a:srgbClr val="0B5395"/>
                </a:solidFill>
                <a:effectLst/>
                <a:latin typeface="Helvetica" pitchFamily="2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A9E06-4FE0-8C25-238C-A30364655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434" y="1899251"/>
            <a:ext cx="11298382" cy="447779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000" dirty="0"/>
              <a:t>La missione della Fondazione è la realizzazione di interventi compresi nel quadro di attuazione del Piano Nazionale di Ripresa e Resilienza. relativamente all’area tematica 1 – Intelligenza Artificiale: Aspetti Fondazionali.</a:t>
            </a:r>
          </a:p>
          <a:p>
            <a:pPr algn="just"/>
            <a:r>
              <a:rPr lang="it-IT" sz="2000" dirty="0"/>
              <a:t>In particolare, la Fondazione, per il raggiungimento delle proprie finalità istituzionali, anche oltre la durata del Partenariato Esteso, svolge attività finalizzate:</a:t>
            </a:r>
          </a:p>
          <a:p>
            <a:pPr algn="just"/>
            <a:endParaRPr lang="it-IT" sz="2000" dirty="0"/>
          </a:p>
          <a:p>
            <a:pPr marL="10858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alla promozione e coordinamento di ricerche sia fondamentali sia applicative nel campo dell’intelligenza artificiale e delle relative aree, anche con il coinvolgimento di soggetti privati;</a:t>
            </a:r>
          </a:p>
          <a:p>
            <a:pPr marL="1085850" lvl="1" indent="-514350" algn="just">
              <a:lnSpc>
                <a:spcPct val="150000"/>
              </a:lnSpc>
              <a:buFont typeface="+mj-lt"/>
              <a:buAutoNum type="arabicPeriod"/>
            </a:pPr>
            <a:endParaRPr lang="it-IT" sz="2000" dirty="0"/>
          </a:p>
          <a:p>
            <a:pPr marL="10858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a promuovere la creazione di un ecosistema nazionale in Intelligenza Artificiale (IA), coinvolgendo ricercatori sia su tematiche fondazionali che applicative, cittadini e imprese;</a:t>
            </a:r>
          </a:p>
        </p:txBody>
      </p:sp>
    </p:spTree>
    <p:extLst>
      <p:ext uri="{BB962C8B-B14F-4D97-AF65-F5344CB8AC3E}">
        <p14:creationId xmlns:p14="http://schemas.microsoft.com/office/powerpoint/2010/main" val="41394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F5605E-A1A9-7A9C-13CB-DD02D6CF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0B5395"/>
                </a:solidFill>
                <a:effectLst/>
                <a:latin typeface="Helvetica" pitchFamily="2" charset="0"/>
              </a:rPr>
              <a:t>La Fondazione FIAR</a:t>
            </a:r>
            <a:br>
              <a:rPr lang="it-IT" dirty="0">
                <a:solidFill>
                  <a:srgbClr val="0B5395"/>
                </a:solidFill>
                <a:effectLst/>
                <a:latin typeface="Helvetica" pitchFamily="2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A9E06-4FE0-8C25-238C-A30364655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181" y="1899252"/>
            <a:ext cx="11524013" cy="4359044"/>
          </a:xfrm>
        </p:spPr>
        <p:txBody>
          <a:bodyPr>
            <a:normAutofit fontScale="92500" lnSpcReduction="10000"/>
          </a:bodyPr>
          <a:lstStyle/>
          <a:p>
            <a:pPr marL="628650" indent="-514350" algn="just">
              <a:lnSpc>
                <a:spcPct val="150000"/>
              </a:lnSpc>
              <a:buFont typeface="+mj-lt"/>
              <a:buAutoNum type="arabicPeriod" startAt="3"/>
            </a:pPr>
            <a:r>
              <a:rPr lang="it-IT" sz="1800" dirty="0">
                <a:effectLst/>
                <a:latin typeface="Helvetica" pitchFamily="2" charset="0"/>
              </a:rPr>
              <a:t>alla valorizzazione dei risultati della ricerca e al trasferimento dei risultati alle aziende e alla pubblica amministrazione;</a:t>
            </a:r>
          </a:p>
          <a:p>
            <a:pPr marL="628650" indent="-514350" algn="just">
              <a:lnSpc>
                <a:spcPct val="150000"/>
              </a:lnSpc>
              <a:buFont typeface="+mj-lt"/>
              <a:buAutoNum type="arabicPeriod" startAt="3"/>
            </a:pPr>
            <a:r>
              <a:rPr lang="it-IT" sz="1800" dirty="0">
                <a:effectLst/>
                <a:latin typeface="Helvetica" pitchFamily="2" charset="0"/>
              </a:rPr>
              <a:t>alla formazione, sia relativa all’alta formazione universitaria (ivi inclusi i corsi di dottorato in collaborazione con le imprese) sia alla formazione professionalizzante e formazione</a:t>
            </a:r>
            <a:r>
              <a:rPr lang="it-IT" sz="1800" dirty="0">
                <a:latin typeface="Helvetica" pitchFamily="2" charset="0"/>
              </a:rPr>
              <a:t> </a:t>
            </a:r>
            <a:r>
              <a:rPr lang="it-IT" sz="1800" dirty="0">
                <a:effectLst/>
                <a:latin typeface="Helvetica" pitchFamily="2" charset="0"/>
              </a:rPr>
              <a:t>continua;</a:t>
            </a:r>
          </a:p>
          <a:p>
            <a:pPr marL="628650" indent="-514350" algn="just">
              <a:lnSpc>
                <a:spcPct val="150000"/>
              </a:lnSpc>
              <a:buFont typeface="+mj-lt"/>
              <a:buAutoNum type="arabicPeriod" startAt="3"/>
            </a:pPr>
            <a:r>
              <a:rPr lang="it-IT" sz="1800" dirty="0">
                <a:effectLst/>
                <a:latin typeface="Helvetica" pitchFamily="2" charset="0"/>
              </a:rPr>
              <a:t>allo svolgimento di attivit</a:t>
            </a:r>
            <a:r>
              <a:rPr lang="it-IT" sz="1800" dirty="0">
                <a:latin typeface="Helvetica" pitchFamily="2" charset="0"/>
              </a:rPr>
              <a:t>à</a:t>
            </a:r>
            <a:r>
              <a:rPr lang="it-IT" sz="1800" dirty="0">
                <a:effectLst/>
                <a:latin typeface="Helvetica" pitchFamily="2" charset="0"/>
              </a:rPr>
              <a:t> volte a favorire lo sviluppo culturale, sociale ed economico delle comunit</a:t>
            </a:r>
            <a:r>
              <a:rPr lang="it-IT" sz="1800" dirty="0">
                <a:latin typeface="Helvetica" pitchFamily="2" charset="0"/>
              </a:rPr>
              <a:t>à</a:t>
            </a:r>
            <a:r>
              <a:rPr lang="it-IT" sz="1800" dirty="0">
                <a:effectLst/>
                <a:latin typeface="Helvetica" pitchFamily="2" charset="0"/>
              </a:rPr>
              <a:t> in cui opera la Fondazione e di mutuo scambio di conoscenza e collaborazioni con imprese, enti ed istituti pubblici o privati impegnati nella ricerca scientifica e tecnologica, anche attraverso la promozione e la costituzione di start-up e spin-off;</a:t>
            </a:r>
          </a:p>
          <a:p>
            <a:pPr marL="628650" indent="-514350" algn="just">
              <a:lnSpc>
                <a:spcPct val="150000"/>
              </a:lnSpc>
              <a:buFont typeface="+mj-lt"/>
              <a:buAutoNum type="arabicPeriod" startAt="3"/>
            </a:pPr>
            <a:r>
              <a:rPr lang="it-IT" sz="1800" dirty="0">
                <a:effectLst/>
                <a:latin typeface="Helvetica" pitchFamily="2" charset="0"/>
              </a:rPr>
              <a:t>allo svolgimento di iniziative di comunicazione e divulgazione a beneficio della comunit</a:t>
            </a:r>
            <a:r>
              <a:rPr lang="it-IT" sz="1800" dirty="0">
                <a:latin typeface="Helvetica" pitchFamily="2" charset="0"/>
              </a:rPr>
              <a:t>à </a:t>
            </a:r>
            <a:r>
              <a:rPr lang="it-IT" sz="1800" dirty="0">
                <a:effectLst/>
                <a:latin typeface="Helvetica" pitchFamily="2" charset="0"/>
              </a:rPr>
              <a:t>scientifica, delle aziende e della societ</a:t>
            </a:r>
            <a:r>
              <a:rPr lang="it-IT" sz="1800" dirty="0">
                <a:latin typeface="Helvetica" pitchFamily="2" charset="0"/>
              </a:rPr>
              <a:t>à</a:t>
            </a:r>
            <a:r>
              <a:rPr lang="it-IT" sz="1800" dirty="0">
                <a:effectLst/>
                <a:latin typeface="Helvetica" pitchFamily="2" charset="0"/>
              </a:rPr>
              <a:t> civile.</a:t>
            </a:r>
          </a:p>
        </p:txBody>
      </p:sp>
    </p:spTree>
    <p:extLst>
      <p:ext uri="{BB962C8B-B14F-4D97-AF65-F5344CB8AC3E}">
        <p14:creationId xmlns:p14="http://schemas.microsoft.com/office/powerpoint/2010/main" val="423937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EF7E3B75-0137-333A-DB74-679302151D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1111609"/>
              </p:ext>
            </p:extLst>
          </p:nvPr>
        </p:nvGraphicFramePr>
        <p:xfrm>
          <a:off x="605641" y="2361335"/>
          <a:ext cx="6947065" cy="4014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B3092F-0801-6B2C-CD57-048564D3B2D8}"/>
              </a:ext>
            </a:extLst>
          </p:cNvPr>
          <p:cNvSpPr txBox="1"/>
          <p:nvPr/>
        </p:nvSpPr>
        <p:spPr>
          <a:xfrm>
            <a:off x="3381499" y="1218280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0B5395"/>
                </a:solidFill>
                <a:effectLst/>
                <a:latin typeface="Helvetica" pitchFamily="2" charset="0"/>
              </a:rPr>
              <a:t>FAIR e la Ricerca IA Fondazionale</a:t>
            </a:r>
            <a:endParaRPr lang="it-IT" sz="2000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D5B816D-B72F-4E10-BE9D-C1AF620E395A}"/>
              </a:ext>
            </a:extLst>
          </p:cNvPr>
          <p:cNvSpPr txBox="1"/>
          <p:nvPr/>
        </p:nvSpPr>
        <p:spPr>
          <a:xfrm>
            <a:off x="0" y="1711843"/>
            <a:ext cx="119518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it-IT" sz="1800" b="1" dirty="0"/>
              <a:t>L’ambizione di FAIR è di sviluppare l’IA del futuro, superando i limiti attuali. Vi è la necessità di sistemi di intelligenza artificiale (IA)</a:t>
            </a:r>
          </a:p>
        </p:txBody>
      </p:sp>
      <p:sp>
        <p:nvSpPr>
          <p:cNvPr id="9" name="Nuvola 8">
            <a:extLst>
              <a:ext uri="{FF2B5EF4-FFF2-40B4-BE49-F238E27FC236}">
                <a16:creationId xmlns:a16="http://schemas.microsoft.com/office/drawing/2014/main" id="{B5CFB9AD-3018-2E6D-F218-44C7601F3C13}"/>
              </a:ext>
            </a:extLst>
          </p:cNvPr>
          <p:cNvSpPr/>
          <p:nvPr/>
        </p:nvSpPr>
        <p:spPr>
          <a:xfrm>
            <a:off x="8182099" y="3135086"/>
            <a:ext cx="3769756" cy="2207277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ctr">
              <a:buNone/>
            </a:pPr>
            <a:r>
              <a:rPr lang="it-IT" sz="1600" b="1" dirty="0">
                <a:effectLst/>
                <a:latin typeface="Helvetica" pitchFamily="2" charset="0"/>
              </a:rPr>
              <a:t>In breve, abbiamo bisogno di un’IA che non esiste ancora</a:t>
            </a:r>
          </a:p>
        </p:txBody>
      </p:sp>
    </p:spTree>
    <p:extLst>
      <p:ext uri="{BB962C8B-B14F-4D97-AF65-F5344CB8AC3E}">
        <p14:creationId xmlns:p14="http://schemas.microsoft.com/office/powerpoint/2010/main" val="387815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99089810-F66F-9F11-DDA1-545D980062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9388974"/>
              </p:ext>
            </p:extLst>
          </p:nvPr>
        </p:nvGraphicFramePr>
        <p:xfrm>
          <a:off x="-261541" y="1603169"/>
          <a:ext cx="5565299" cy="492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E1287FB0-F5EF-354D-A1A2-D86DB80567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7373578"/>
              </p:ext>
            </p:extLst>
          </p:nvPr>
        </p:nvGraphicFramePr>
        <p:xfrm>
          <a:off x="7126167" y="2101932"/>
          <a:ext cx="4392039" cy="4150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1123E37D-B88E-BAC4-69B0-8E381E6A9616}"/>
              </a:ext>
            </a:extLst>
          </p:cNvPr>
          <p:cNvSpPr/>
          <p:nvPr/>
        </p:nvSpPr>
        <p:spPr>
          <a:xfrm>
            <a:off x="7003509" y="2038119"/>
            <a:ext cx="5105919" cy="4250172"/>
          </a:xfrm>
          <a:prstGeom prst="roundRect">
            <a:avLst/>
          </a:prstGeom>
          <a:solidFill>
            <a:srgbClr val="FFDA89">
              <a:alpha val="1458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67" dirty="0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A341537D-64D8-3C73-C16F-83CA50B10B59}"/>
              </a:ext>
            </a:extLst>
          </p:cNvPr>
          <p:cNvSpPr/>
          <p:nvPr/>
        </p:nvSpPr>
        <p:spPr>
          <a:xfrm>
            <a:off x="947028" y="2101932"/>
            <a:ext cx="4532804" cy="4250172"/>
          </a:xfrm>
          <a:prstGeom prst="roundRect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67" dirty="0">
              <a:solidFill>
                <a:schemeClr val="tx2"/>
              </a:solidFill>
            </a:endParaRPr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6724C519-6FE1-D34E-8027-4E429B464D31}"/>
              </a:ext>
            </a:extLst>
          </p:cNvPr>
          <p:cNvSpPr/>
          <p:nvPr/>
        </p:nvSpPr>
        <p:spPr>
          <a:xfrm>
            <a:off x="5540410" y="3609052"/>
            <a:ext cx="1187606" cy="554153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67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0937AF3-F178-2ECF-D4E6-8FE02D4AA025}"/>
              </a:ext>
            </a:extLst>
          </p:cNvPr>
          <p:cNvSpPr txBox="1"/>
          <p:nvPr/>
        </p:nvSpPr>
        <p:spPr>
          <a:xfrm>
            <a:off x="4346369" y="1224559"/>
            <a:ext cx="329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STRATEGIA  FAIR</a:t>
            </a:r>
          </a:p>
        </p:txBody>
      </p:sp>
    </p:spTree>
    <p:extLst>
      <p:ext uri="{BB962C8B-B14F-4D97-AF65-F5344CB8AC3E}">
        <p14:creationId xmlns:p14="http://schemas.microsoft.com/office/powerpoint/2010/main" val="83252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AE508-9D83-7525-E71C-6DB8B8C56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35635"/>
            <a:ext cx="11430000" cy="993227"/>
          </a:xfrm>
        </p:spPr>
        <p:txBody>
          <a:bodyPr>
            <a:normAutofit/>
          </a:bodyPr>
          <a:lstStyle/>
          <a:p>
            <a:r>
              <a:rPr lang="it-IT" sz="3200" dirty="0"/>
              <a:t>La Strategia Italiana per l’Intelligenza Artificiale 2024-2026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13A15-DE30-3942-1CFF-A612DD4FC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328862"/>
            <a:ext cx="10515600" cy="3885826"/>
          </a:xfrm>
        </p:spPr>
        <p:txBody>
          <a:bodyPr/>
          <a:lstStyle/>
          <a:p>
            <a:endParaRPr lang="it-IT" dirty="0">
              <a:effectLst/>
              <a:latin typeface="Helvetica" pitchFamily="2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800" b="1" dirty="0">
                <a:effectLst/>
                <a:latin typeface="Helvetica" pitchFamily="2" charset="0"/>
              </a:rPr>
              <a:t>RICERCA SCIENTIFICA </a:t>
            </a:r>
            <a:endParaRPr lang="it-IT" sz="2800" dirty="0">
              <a:effectLst/>
              <a:latin typeface="Helvetica" pitchFamily="2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800" b="1" dirty="0">
                <a:effectLst/>
                <a:latin typeface="Helvetica" pitchFamily="2" charset="0"/>
              </a:rPr>
              <a:t>PUBBLICA AMMINISTRAZIONE </a:t>
            </a:r>
            <a:endParaRPr lang="it-IT" sz="2800" dirty="0">
              <a:effectLst/>
              <a:latin typeface="Helvetica" pitchFamily="2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800" b="1" dirty="0">
                <a:effectLst/>
                <a:latin typeface="Helvetica" pitchFamily="2" charset="0"/>
              </a:rPr>
              <a:t>IMPRESE </a:t>
            </a:r>
            <a:endParaRPr lang="it-IT" sz="2800" dirty="0">
              <a:effectLst/>
              <a:latin typeface="Helvetica" pitchFamily="2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800" b="1" dirty="0">
                <a:effectLst/>
                <a:latin typeface="Helvetica" pitchFamily="2" charset="0"/>
              </a:rPr>
              <a:t>FORMAZIONE </a:t>
            </a:r>
            <a:endParaRPr lang="it-IT" sz="2800" dirty="0">
              <a:effectLst/>
              <a:latin typeface="Helvetica" pitchFamily="2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800" b="1" dirty="0">
                <a:effectLst/>
                <a:latin typeface="Helvetica" pitchFamily="2" charset="0"/>
              </a:rPr>
              <a:t>INFRASTRUTTURE </a:t>
            </a:r>
            <a:endParaRPr lang="it-IT" sz="2800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843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32A9A-6490-4405-5B46-08388EB4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effectLst/>
                <a:latin typeface="Helvetica" pitchFamily="2" charset="0"/>
              </a:rPr>
              <a:t>RICERCA SCIENTIFICA </a:t>
            </a:r>
            <a:br>
              <a:rPr lang="it-IT" dirty="0">
                <a:effectLst/>
                <a:latin typeface="Helvetica" pitchFamily="2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A4A0F4-5B32-D399-F8D7-A77A02B74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314" y="1958628"/>
            <a:ext cx="10515600" cy="3885826"/>
          </a:xfrm>
        </p:spPr>
        <p:txBody>
          <a:bodyPr/>
          <a:lstStyle/>
          <a:p>
            <a:pPr algn="just"/>
            <a:r>
              <a:rPr lang="it-IT" dirty="0">
                <a:effectLst/>
                <a:latin typeface="Helvetica" pitchFamily="2" charset="0"/>
              </a:rPr>
              <a:t>Investire nella ricerca scientifica fondazionale sull’IA, consolidando le iniziative esistenti quali il Partenariato Esteso sull’IA </a:t>
            </a:r>
          </a:p>
          <a:p>
            <a:pPr algn="just"/>
            <a:endParaRPr lang="it-IT" dirty="0"/>
          </a:p>
          <a:p>
            <a:pPr algn="just"/>
            <a:r>
              <a:rPr lang="it-IT" dirty="0">
                <a:effectLst/>
                <a:latin typeface="Helvetica" pitchFamily="2" charset="0"/>
              </a:rPr>
              <a:t>Valorizzare la ricerca applicata dell’IA, attraverso iniziative co-progettate da partenariati pubblico-privati, anche con laboratori dedicati che coinvolgano imprese, atenei e centri di ricerca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006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32A9A-6490-4405-5B46-08388EB45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35" y="1214139"/>
            <a:ext cx="10515600" cy="780114"/>
          </a:xfrm>
        </p:spPr>
        <p:txBody>
          <a:bodyPr>
            <a:normAutofit fontScale="90000"/>
          </a:bodyPr>
          <a:lstStyle/>
          <a:p>
            <a:r>
              <a:rPr lang="it-IT" b="1" dirty="0">
                <a:effectLst/>
                <a:latin typeface="Helvetica" pitchFamily="2" charset="0"/>
              </a:rPr>
              <a:t>RICERCA SCIENTIFICA - AZIONI</a:t>
            </a:r>
            <a:br>
              <a:rPr lang="it-IT" dirty="0">
                <a:effectLst/>
                <a:latin typeface="Helvetica" pitchFamily="2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A4A0F4-5B32-D399-F8D7-A77A02B74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060" y="2025294"/>
            <a:ext cx="11608130" cy="143328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</a:pPr>
            <a:r>
              <a:rPr lang="it-IT" sz="2600" b="1" dirty="0">
                <a:solidFill>
                  <a:srgbClr val="000000"/>
                </a:solidFill>
                <a:latin typeface="Helvetica" pitchFamily="2" charset="0"/>
              </a:rPr>
              <a:t>Consolidare l’ecosistema italiano della ricerca</a:t>
            </a:r>
            <a:r>
              <a:rPr lang="it-IT" sz="2000" b="1" dirty="0">
                <a:solidFill>
                  <a:srgbClr val="000000"/>
                </a:solidFill>
                <a:latin typeface="Helvetica" pitchFamily="2" charset="0"/>
              </a:rPr>
              <a:t>, </a:t>
            </a: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nell’ottica di dare continuità al Partenariato Esteso MUR sugli aspetti fondazionali dell’Intelligenza Artificiale, delineandolo compiutamente come luogo di incontro e di scambio di competenze e conoscenze tra le università, i centri di ricerca, le imprese ICT che sviluppano sistemi di IA e quelle che nelle loro specifiche attività possono beneficiare delle innovazioni tecnologiche </a:t>
            </a:r>
          </a:p>
          <a:p>
            <a:pPr algn="just"/>
            <a:endParaRPr lang="it-IT" sz="1900" dirty="0">
              <a:effectLst/>
              <a:latin typeface="Helvetica" pitchFamily="2" charset="0"/>
            </a:endParaRPr>
          </a:p>
          <a:p>
            <a:pPr algn="just"/>
            <a:endParaRPr lang="it-IT" sz="1900" dirty="0">
              <a:effectLst/>
              <a:latin typeface="Helvetica" pitchFamily="2" charset="0"/>
            </a:endParaRPr>
          </a:p>
          <a:p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7812DC-7298-8E0B-DC62-70EFED29A2CF}"/>
              </a:ext>
            </a:extLst>
          </p:cNvPr>
          <p:cNvSpPr txBox="1"/>
          <p:nvPr/>
        </p:nvSpPr>
        <p:spPr>
          <a:xfrm>
            <a:off x="4764112" y="4391048"/>
            <a:ext cx="3836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>
                <a:solidFill>
                  <a:srgbClr val="002060"/>
                </a:solidFill>
              </a:rPr>
              <a:t>Transversal</a:t>
            </a:r>
            <a:r>
              <a:rPr lang="it-IT" sz="1600" b="1" dirty="0">
                <a:solidFill>
                  <a:srgbClr val="002060"/>
                </a:solidFill>
              </a:rPr>
              <a:t> Projects</a:t>
            </a:r>
          </a:p>
          <a:p>
            <a:endParaRPr lang="it-IT" sz="1600" b="1" dirty="0">
              <a:solidFill>
                <a:srgbClr val="002060"/>
              </a:solidFill>
            </a:endParaRPr>
          </a:p>
          <a:p>
            <a:r>
              <a:rPr lang="it-IT" sz="1600" b="1" dirty="0">
                <a:solidFill>
                  <a:srgbClr val="002060"/>
                </a:solidFill>
              </a:rPr>
              <a:t>TP2: Vision, Language and </a:t>
            </a:r>
            <a:r>
              <a:rPr lang="it-IT" sz="1600" b="1" dirty="0" err="1">
                <a:solidFill>
                  <a:srgbClr val="002060"/>
                </a:solidFill>
              </a:rPr>
              <a:t>Multimodal</a:t>
            </a:r>
            <a:r>
              <a:rPr lang="it-IT" sz="1600" b="1" dirty="0">
                <a:solidFill>
                  <a:srgbClr val="002060"/>
                </a:solidFill>
              </a:rPr>
              <a:t> Challenges</a:t>
            </a:r>
          </a:p>
          <a:p>
            <a:r>
              <a:rPr lang="it-IT" sz="1600" b="1" dirty="0">
                <a:solidFill>
                  <a:srgbClr val="002060"/>
                </a:solidFill>
              </a:rPr>
              <a:t>……</a:t>
            </a:r>
          </a:p>
        </p:txBody>
      </p:sp>
      <p:pic>
        <p:nvPicPr>
          <p:cNvPr id="6" name="Google Shape;107;p1">
            <a:extLst>
              <a:ext uri="{FF2B5EF4-FFF2-40B4-BE49-F238E27FC236}">
                <a16:creationId xmlns:a16="http://schemas.microsoft.com/office/drawing/2014/main" id="{2680792F-52A5-DBBF-1765-1D144447C54B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l="-676" t="-56844" r="-125" b="-66095"/>
          <a:stretch/>
        </p:blipFill>
        <p:spPr>
          <a:xfrm>
            <a:off x="4387451" y="3206242"/>
            <a:ext cx="2812068" cy="122328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A19F609-01BA-95E7-6C22-97F4A9BEC537}"/>
              </a:ext>
            </a:extLst>
          </p:cNvPr>
          <p:cNvSpPr txBox="1"/>
          <p:nvPr/>
        </p:nvSpPr>
        <p:spPr>
          <a:xfrm>
            <a:off x="609600" y="4483381"/>
            <a:ext cx="10972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effectLst/>
                <a:latin typeface="Helvetica" pitchFamily="2" charset="0"/>
              </a:rPr>
              <a:t>Finanziare la ricerca fondazionale e blue-</a:t>
            </a:r>
            <a:r>
              <a:rPr lang="it-IT" sz="2000" b="1" dirty="0" err="1">
                <a:effectLst/>
                <a:latin typeface="Helvetica" pitchFamily="2" charset="0"/>
              </a:rPr>
              <a:t>sky</a:t>
            </a:r>
            <a:r>
              <a:rPr lang="it-IT" sz="2000" b="1" dirty="0">
                <a:effectLst/>
                <a:latin typeface="Helvetica" pitchFamily="2" charset="0"/>
              </a:rPr>
              <a:t> per l’IA di prossima generazione</a:t>
            </a:r>
            <a:r>
              <a:rPr lang="it-IT" sz="2000" dirty="0">
                <a:effectLst/>
                <a:latin typeface="Helvetica" pitchFamily="2" charset="0"/>
              </a:rPr>
              <a:t>, attraverso una chiamata alla raccolta e all’implementazione di idee il cui potenziale sia in grado creare un salto generazionale a livello tecnologico-scientifico e innovazione dirompente 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0CFCA00-4B46-37A9-8E1E-1C7DB7F55D1D}"/>
              </a:ext>
            </a:extLst>
          </p:cNvPr>
          <p:cNvSpPr txBox="1"/>
          <p:nvPr/>
        </p:nvSpPr>
        <p:spPr>
          <a:xfrm>
            <a:off x="784390" y="2609794"/>
            <a:ext cx="10972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latin typeface="Helvetica" pitchFamily="2" charset="0"/>
              </a:rPr>
              <a:t>Sviluppare LMM italiani</a:t>
            </a:r>
            <a:r>
              <a:rPr lang="it-IT" sz="2000" dirty="0">
                <a:latin typeface="Helvetica" pitchFamily="2" charset="0"/>
              </a:rPr>
              <a:t>, in particolare 3 modelli fondazionali multimodali nazionali, che rispondano pienamente IA valori e alle regolamentazioni europee, eventualmente focalizzandosi su specifici domini applicativi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529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  <p:bldP spid="5" grpId="1"/>
      <p:bldP spid="7" grpId="0"/>
      <p:bldP spid="7" grpId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A499EA-EBAF-19BF-DC0E-6446EE25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/>
                <a:latin typeface="Helvetica" pitchFamily="2" charset="0"/>
              </a:rPr>
              <a:t>RICERCA SCIENTIFICA - AZIONI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78D69A-CCF2-9792-2B03-2B42A6E13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1758349"/>
          </a:xfrm>
        </p:spPr>
        <p:txBody>
          <a:bodyPr/>
          <a:lstStyle/>
          <a:p>
            <a:pPr algn="just"/>
            <a:r>
              <a:rPr lang="it-IT" b="1" dirty="0">
                <a:effectLst/>
                <a:latin typeface="Helvetica" pitchFamily="2" charset="0"/>
              </a:rPr>
              <a:t>Potenziare le collaborazioni internazionali</a:t>
            </a:r>
            <a:r>
              <a:rPr lang="it-IT" dirty="0">
                <a:effectLst/>
                <a:latin typeface="Helvetica" pitchFamily="2" charset="0"/>
              </a:rPr>
              <a:t>, finanziando programmi di ricerca centrati sull’IA e promossi in partenariato con università e centri di ricerca internazionali che prevedano periodi di mobilità 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623CF3-08E1-F728-2113-1616127336E2}"/>
              </a:ext>
            </a:extLst>
          </p:cNvPr>
          <p:cNvSpPr txBox="1"/>
          <p:nvPr/>
        </p:nvSpPr>
        <p:spPr>
          <a:xfrm>
            <a:off x="3515096" y="4549851"/>
            <a:ext cx="54874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Collaborazione </a:t>
            </a:r>
          </a:p>
          <a:p>
            <a:pPr algn="ctr"/>
            <a:r>
              <a:rPr lang="it-IT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FAIR - Alan Turing Institute</a:t>
            </a:r>
          </a:p>
        </p:txBody>
      </p:sp>
    </p:spTree>
    <p:extLst>
      <p:ext uri="{BB962C8B-B14F-4D97-AF65-F5344CB8AC3E}">
        <p14:creationId xmlns:p14="http://schemas.microsoft.com/office/powerpoint/2010/main" val="292052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Riunione FPA</Template>
  <TotalTime>244</TotalTime>
  <Words>785</Words>
  <Application>Microsoft Macintosh PowerPoint</Application>
  <PresentationFormat>Widescreen</PresentationFormat>
  <Paragraphs>72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Wingdings</vt:lpstr>
      <vt:lpstr>Tema di Office</vt:lpstr>
      <vt:lpstr>Presentazione standard di PowerPoint</vt:lpstr>
      <vt:lpstr>La Fondazione FIAR </vt:lpstr>
      <vt:lpstr>La Fondazione FIAR </vt:lpstr>
      <vt:lpstr>Presentazione standard di PowerPoint</vt:lpstr>
      <vt:lpstr>Presentazione standard di PowerPoint</vt:lpstr>
      <vt:lpstr>La Strategia Italiana per l’Intelligenza Artificiale 2024-2026 </vt:lpstr>
      <vt:lpstr>RICERCA SCIENTIFICA  </vt:lpstr>
      <vt:lpstr>RICERCA SCIENTIFICA - AZIONI </vt:lpstr>
      <vt:lpstr>RICERCA SCIENTIFICA - AZIONI</vt:lpstr>
      <vt:lpstr>IMPRESE- AZIONI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31</cp:revision>
  <dcterms:created xsi:type="dcterms:W3CDTF">2024-05-28T16:46:31Z</dcterms:created>
  <dcterms:modified xsi:type="dcterms:W3CDTF">2024-05-30T05:43:17Z</dcterms:modified>
</cp:coreProperties>
</file>